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notesSlides/notesSlide2.xml" ContentType="application/vnd.openxmlformats-officedocument.presentationml.notesSlide+xml"/>
  <Override PartName="/ppt/ink/inkAction2.xml" ContentType="application/vnd.ms-office.inkAction+xml"/>
  <Override PartName="/ppt/notesSlides/notesSlide3.xml" ContentType="application/vnd.openxmlformats-officedocument.presentationml.notesSlide+xml"/>
  <Override PartName="/ppt/ink/inkAction3.xml" ContentType="application/vnd.ms-office.inkAction+xml"/>
  <Override PartName="/ppt/notesSlides/notesSlide4.xml" ContentType="application/vnd.openxmlformats-officedocument.presentationml.notesSlide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notesSlides/notesSlide5.xml" ContentType="application/vnd.openxmlformats-officedocument.presentationml.notesSlide+xml"/>
  <Override PartName="/ppt/ink/inkAction8.xml" ContentType="application/vnd.ms-office.inkAction+xml"/>
  <Override PartName="/ppt/notesSlides/notesSlide6.xml" ContentType="application/vnd.openxmlformats-officedocument.presentationml.notesSlide+xml"/>
  <Override PartName="/ppt/ink/inkAction9.xml" ContentType="application/vnd.ms-office.inkAction+xml"/>
  <Override PartName="/ppt/notesSlides/notesSlide7.xml" ContentType="application/vnd.openxmlformats-officedocument.presentationml.notesSlide+xml"/>
  <Override PartName="/ppt/ink/inkAction10.xml" ContentType="application/vnd.ms-office.inkAction+xml"/>
  <Override PartName="/ppt/ink/inkAction11.xml" ContentType="application/vnd.ms-office.inkAction+xml"/>
  <Override PartName="/ppt/ink/inkAction12.xml" ContentType="application/vnd.ms-office.inkAct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Action13.xml" ContentType="application/vnd.ms-office.inkAction+xml"/>
  <Override PartName="/ppt/notesSlides/notesSlide10.xml" ContentType="application/vnd.openxmlformats-officedocument.presentationml.notesSlide+xml"/>
  <Override PartName="/ppt/ink/inkAction14.xml" ContentType="application/vnd.ms-office.inkAction+xml"/>
  <Override PartName="/ppt/notesSlides/notesSlide11.xml" ContentType="application/vnd.openxmlformats-officedocument.presentationml.notesSlide+xml"/>
  <Override PartName="/ppt/ink/inkAction15.xml" ContentType="application/vnd.ms-office.inkAction+xml"/>
  <Override PartName="/ppt/ink/inkAction16.xml" ContentType="application/vnd.ms-office.inkAction+xml"/>
  <Override PartName="/ppt/notesSlides/notesSlide12.xml" ContentType="application/vnd.openxmlformats-officedocument.presentationml.notesSlide+xml"/>
  <Override PartName="/ppt/ink/inkAction17.xml" ContentType="application/vnd.ms-office.inkAction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Action18.xml" ContentType="application/vnd.ms-office.inkAction+xml"/>
  <Override PartName="/ppt/notesSlides/notesSlide15.xml" ContentType="application/vnd.openxmlformats-officedocument.presentationml.notesSlide+xml"/>
  <Override PartName="/ppt/ink/inkAction19.xml" ContentType="application/vnd.ms-office.inkAction+xml"/>
  <Override PartName="/ppt/ink/inkAction20.xml" ContentType="application/vnd.ms-office.inkAction+xml"/>
  <Override PartName="/ppt/ink/inkAction21.xml" ContentType="application/vnd.ms-office.inkAction+xml"/>
  <Override PartName="/ppt/ink/inkAction22.xml" ContentType="application/vnd.ms-office.inkAction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5" r:id="rId1"/>
  </p:sldMasterIdLst>
  <p:notesMasterIdLst>
    <p:notesMasterId r:id="rId31"/>
  </p:notesMasterIdLst>
  <p:handoutMasterIdLst>
    <p:handoutMasterId r:id="rId32"/>
  </p:handoutMasterIdLst>
  <p:sldIdLst>
    <p:sldId id="286" r:id="rId2"/>
    <p:sldId id="299" r:id="rId3"/>
    <p:sldId id="269" r:id="rId4"/>
    <p:sldId id="270" r:id="rId5"/>
    <p:sldId id="272" r:id="rId6"/>
    <p:sldId id="289" r:id="rId7"/>
    <p:sldId id="300" r:id="rId8"/>
    <p:sldId id="298" r:id="rId9"/>
    <p:sldId id="301" r:id="rId10"/>
    <p:sldId id="302" r:id="rId11"/>
    <p:sldId id="303" r:id="rId12"/>
    <p:sldId id="304" r:id="rId13"/>
    <p:sldId id="305" r:id="rId14"/>
    <p:sldId id="273" r:id="rId15"/>
    <p:sldId id="274" r:id="rId16"/>
    <p:sldId id="275" r:id="rId17"/>
    <p:sldId id="276" r:id="rId18"/>
    <p:sldId id="290" r:id="rId19"/>
    <p:sldId id="277" r:id="rId20"/>
    <p:sldId id="278" r:id="rId21"/>
    <p:sldId id="279" r:id="rId22"/>
    <p:sldId id="280" r:id="rId23"/>
    <p:sldId id="307" r:id="rId24"/>
    <p:sldId id="291" r:id="rId25"/>
    <p:sldId id="292" r:id="rId26"/>
    <p:sldId id="293" r:id="rId27"/>
    <p:sldId id="297" r:id="rId28"/>
    <p:sldId id="285" r:id="rId29"/>
    <p:sldId id="306" r:id="rId30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smi Yati" initials="RY" lastIdx="1" clrIdx="0">
    <p:extLst>
      <p:ext uri="{19B8F6BF-5375-455C-9EA6-DF929625EA0E}">
        <p15:presenceInfo xmlns:p15="http://schemas.microsoft.com/office/powerpoint/2012/main" userId="820f945b70e771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00" autoAdjust="0"/>
    <p:restoredTop sz="94411" autoAdjust="0"/>
  </p:normalViewPr>
  <p:slideViewPr>
    <p:cSldViewPr>
      <p:cViewPr varScale="1">
        <p:scale>
          <a:sx n="71" d="100"/>
          <a:sy n="71" d="100"/>
        </p:scale>
        <p:origin x="76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9.xml"/><Relationship Id="rId3" Type="http://schemas.openxmlformats.org/officeDocument/2006/relationships/slide" Target="slides/slide4.xml"/><Relationship Id="rId7" Type="http://schemas.openxmlformats.org/officeDocument/2006/relationships/slide" Target="slides/slide10.xml"/><Relationship Id="rId12" Type="http://schemas.openxmlformats.org/officeDocument/2006/relationships/slide" Target="slides/slide17.xml"/><Relationship Id="rId17" Type="http://schemas.openxmlformats.org/officeDocument/2006/relationships/slide" Target="slides/slide28.xml"/><Relationship Id="rId2" Type="http://schemas.openxmlformats.org/officeDocument/2006/relationships/slide" Target="slides/slide3.xml"/><Relationship Id="rId16" Type="http://schemas.openxmlformats.org/officeDocument/2006/relationships/slide" Target="slides/slide22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6.xml"/><Relationship Id="rId5" Type="http://schemas.openxmlformats.org/officeDocument/2006/relationships/slide" Target="slides/slide7.xml"/><Relationship Id="rId15" Type="http://schemas.openxmlformats.org/officeDocument/2006/relationships/slide" Target="slides/slide21.xml"/><Relationship Id="rId10" Type="http://schemas.openxmlformats.org/officeDocument/2006/relationships/slide" Target="slides/slide15.xml"/><Relationship Id="rId4" Type="http://schemas.openxmlformats.org/officeDocument/2006/relationships/slide" Target="slides/slide6.xml"/><Relationship Id="rId9" Type="http://schemas.openxmlformats.org/officeDocument/2006/relationships/slide" Target="slides/slide14.xml"/><Relationship Id="rId14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2T23:53:04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3594">
    <iact:property name="dataType"/>
    <iact:actionData xml:id="d0">
      <inkml:trace xmlns:inkml="http://www.w3.org/2003/InkML" xml:id="stk0" contextRef="#ctx0" brushRef="#br0">11607 3810 0,'17'0'102,"-17"18"-85,18-18-3,17 17-7,-17 1 0,17 0 1,0-1-1,1-17 3,-1 18-4,53 17 24,-17-35 3,-54 0-18,19 0-11,-1 18 2,0-18 3,36 0 11,-36 0-9,-17 17-9,35-17-1,0 0 16,17 0-4,36 0-9,17 0-2,-52 0 3,-18 0 3,35 0 9,36 0-2,17 0-10,-106 0 2,36 0 14,70 0-19,0 0 19,-71 0-11,18 0-9,-52 0 2,17 0 10,52 0 4,-34 0-1,-53 0 0,35 0-15,-36 0 15,36 0 1,18-35 1,-18 35-2,-18 0 0,-17 0 2,-1 0-2,1 0 1,52 0-12,-52 0 0,-18-18 2,18 18 10,-1 0 5,1 0-1,0-17 11,-1 17-24,1 0 9,-18-18-3,18-17-13,17-18 7,0 18 1,0-36 8,18-17-1,-17 0 3,-36 70-5,17-35-7,1 18-2,-18-18 3,17 0 7,-17-35 1,18 17 0,-18 1 1,0-1-1,-18 18 6,1 36-10,-1-19-7,1 19 9,-1-1 1,-17-17-12,-1 17 1,1 1 6,-53-19 6,0 36 0,70 0 0,0 0-12,1 0 9,-54 18 4,-17 17 3,53-17-8,-36 0-2,-70 34-8,88-52 5,-35 18 10,17-18-1,1 18 0,17-1 2,18-17-2,-54 0 0,1 0 3,18 0-5,-18 0-10,35 0 2,-18 0 2,0 0 7,-52 0 1,52 0 4,1-53-3,52 53-3,1 0-3,-19 0-7,19 0 6,-19-17 3,-52-1 0,18 18 4,-36 0 0,-18 0 2,71 0-8,18 0-9,18 0 0,-36 0 12,-53 35 3,35 1-2,18-1-12,0 0-2,18 1 13,-35-19-13,34 1 8,19 17-1,-1-17 10,-35 17-2,18 0 2,35-17-6,-18-18-9,18 18-2,-17-1 15,17 1-1,-18-18-10,18 17 11,0 1-3,0 17 3,0 1 0,-18-36 1,18 35 0,0-17-1,0 17 74,0-18-81,0 19 3,0-19-4,0 1 11,0 0-6,0-1-9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25:58.7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1868">
    <iact:property name="dataType"/>
    <iact:actionData xml:id="d0">
      <inkml:trace xmlns:inkml="http://www.w3.org/2003/InkML" xml:id="stk0" contextRef="#ctx0" brushRef="#br0">794 7920 0,'0'18'10,"0"-1"-4,0 1 4,18-18 5,17 0-8,0 0 5,18 0-4,265-106 22,140-106 3,-334 124-15,-89 53-4,-17 0-2,-18-18-11,17 35 4,-17-17 11,0-18 0,-17 0 1,-19 18 2,-16 17-2,-19 0 0,36 18-3,-1 0 2,-34 18-13,35 0 1,17-1 6,-35 18 9,18 18-4,17 36 3,0 69-2,18-52-2,0-18-5,0 18-6,0-35-2,0 17 5,0-17 13,18-36-2,0-18-14,-1-17-2,19 0 13,-1 0-1,53-105 4,36 34-1,-19 1 2,-69-1-5,-1 36-8,18-1 0,-35 19-2,34-36 17,-16 0-19,-19 18 18,-17 17-2,0 0 12,0 1 5,0 34-8,0 36-11,0 88-2,0-52 2,0-1 3,18-35-4,-18-36 5,0-52 14,18-35-15,-1 17-5,71-89-11,-70 54 3,35 35 4,35-105 13,-17 105-10,-36 17-11,0 19 2,1-1 10,-19 0 8,1 18 0,0 36-13,17 158 9,-18 0-1,19-35 3,-19-71-3,1-35 3,0-18-7,-18-17-7,17-18 8,19 0 4,-1-18-2,71-70-11,-71 53 4,18-18-2,53-36 11,-53 19-1,-36 52-1,-17 1 5,-17 34 43,-19 18-54,1-17 3,0 17-6,17 1 2,-52 52 9,52 18 0,18-71 0,0-17-2,0-1-6,35-34 8,36-36-5,52-106 2,1 35 5,-54 1-7,-17 88-11,18-106 0,-54 52 15,19-105 1,-36 106-3,17 18-12,-17 17-1,0 35 6,0 0 2,0 1 7,0-1 3,0 36 12,0 70-27,-17 18 12,-1 0-4,18 70-10,0-88-1,0 71 19,0-18-2,18-106-9,-1 1-7,-17-19 12,18-17-13,-36 0 84</inkml:trace>
    </iact:actionData>
  </iact:action>
  <iact:action type="add" startTime="25914">
    <iact:property name="dataType"/>
    <iact:actionData xml:id="d1">
      <inkml:trace xmlns:inkml="http://www.w3.org/2003/InkML" xml:id="stk1" contextRef="#ctx0" brushRef="#br0">5680 10407 0,'18'18'109,"-18"35"-104,0 17 8,0-35 17,0 142-29,0 175 34,0-263-19,0-1 0,0-70-2,0-1-12,0 1-1,-18-18 78,0 0-73,18-18 5</inkml:trace>
    </iact:actionData>
  </iact:action>
  <iact:action type="add" startTime="27186">
    <iact:property name="dataType"/>
    <iact:actionData xml:id="d2">
      <inkml:trace xmlns:inkml="http://www.w3.org/2003/InkML" xml:id="stk2" contextRef="#ctx0" brushRef="#br0">6262 10601 0,'0'35'14,"-18"-17"-6,1 0-1,-1 17-1,1-18 1,-1 1 13,18 0 11,-18 17 39,18 0-64,-17 18 2,-1 18 3,0 35 6,18-36 1,-17 54-3,17-89 1,17-17-1,36 52-14,0-70 7,-18 0 1,107-18 8,-19-34 1,-70-37-2,-35 36 1,-18-52 0,0 52-1,0 0-11,-106-71 3,18 54-5,-54-1 17,37 1-3,34 52 1,71 0-3,-18 1-12,18-1 4,0 0 3,0 1 3,0-18-1,0-1-8,0 1 2,18 17 3,0-35 7,35 18 1,-36 17 1,1 18-2,0 0 0,-1 18 2,18 53-4,-17-18-12,-18 0-1,18 35 6,-18-18 4,0 89 8,0-71-5,0-35 4,0-35 14</inkml:trace>
    </iact:actionData>
  </iact:action>
  <iact:action type="add" startTime="28199">
    <iact:property name="dataType"/>
    <iact:actionData xml:id="d3">
      <inkml:trace xmlns:inkml="http://www.w3.org/2003/InkML" xml:id="stk3" contextRef="#ctx0" brushRef="#br0">6615 10566 0,'0'17'28,"35"36"-12,-35 0 1,18-18 0,-1 18-4,1-17 6,35 17-5,53-1 2,-36 1 1,-17 0 0,-35-17 3,0-36-4,-18 17 47,0 1-56,-18-18 5,-17 17 3,17-17 0,-35 0-14,36 0 6,-19 0 4,1 0 4</inkml:trace>
    </iact:actionData>
  </iact:action>
  <iact:action type="add" startTime="28755">
    <iact:property name="dataType"/>
    <iact:actionData xml:id="d4">
      <inkml:trace xmlns:inkml="http://www.w3.org/2003/InkML" xml:id="stk4" contextRef="#ctx0" brushRef="#br0">6774 10583 0,'17'0'4,"19"0"13,17 0-10,-36 0 4,36 0-3,0 0-6,-18 0 32,36 0-32,-36 18 34</inkml:trace>
    </iact:actionData>
  </iact:action>
  <iact:action type="add" startTime="29202">
    <iact:property name="dataType"/>
    <iact:actionData xml:id="d5">
      <inkml:trace xmlns:inkml="http://www.w3.org/2003/InkML" xml:id="stk5" contextRef="#ctx0" brushRef="#br0">6439 11959 0,'-18'53'7,"-17"53"-3,17-18 3,0-35 2,18 35-1,0-35-1,0-18 2,0 36-1,0-36 0,0 18 0,18 35 21,0-88 5,87 18-25,-87-18-7,0-35 2,35 17 15,-36-17-4,1 0 2,-18 17 1,0 0 6,-53 18-6,18 53-6,-53 0 4,17-18-3,36-17 5,-18 17-3</inkml:trace>
    </iact:actionData>
  </iact:action>
  <iact:action type="add" startTime="29932">
    <iact:property name="dataType"/>
    <iact:actionData xml:id="d6">
      <inkml:trace xmlns:inkml="http://www.w3.org/2003/InkML" xml:id="stk6" contextRef="#ctx0" brushRef="#br0">6421 13159 0,'35'0'5,"18"-36"1,-18 19 2,36 17 1,-1 0-1,-17 0 2,-17 0-6,-1 0 4,-17 0 8,-1 17 174,1 36-184,-18 0 2,0 0 7,0 35-1,0 18-9,0 35 0,-53 18-1,35-106 1,-35 70 2,36-52 1,-19 70 8,19-88 1,17-18 2,-18-35-1,1 0-1,-1 0 1</inkml:trace>
    </iact:actionData>
  </iact:action>
  <iact:action type="add" startTime="31477">
    <iact:property name="dataType"/>
    <iact:actionData xml:id="d7">
      <inkml:trace xmlns:inkml="http://www.w3.org/2003/InkML" xml:id="stk7" contextRef="#ctx0" brushRef="#br0">6932 10707 0,'0'17'19,"0"36"-10,-17 0-2,17 0 1,-18 0 0,18 0 0,-17 0 0,17 0 1,0-36-2,0 19 22,17-36 6,36-53-18,0 0 0,0-35-3,17 17 2,-17 18 0,-17 0-13,-19 0 19,-17 36-10,0-1 0,18 18-11,-18-17 17,0 34 14,0 36-27,-18 53 8,18 194 3,-17 53 1,17 140 3,0-351-4,0-107 0,-18-35 30,18-18-42,-18-52 17,18 52-11,0-17 5</inkml:trace>
    </iact:actionData>
  </iact:action>
  <iact:action type="add" startTime="32925">
    <iact:property name="dataType"/>
    <iact:actionData xml:id="d8">
      <inkml:trace xmlns:inkml="http://www.w3.org/2003/InkML" xml:id="stk8" contextRef="#ctx0" brushRef="#br0">6333 12188 0,'0'36'37,"0"-1"-30,0 18 3,0 0 4,0 70 14,35-34 5,18-72-16,-35-17 0,-1 0-12,1 0 3,-1 0-2,36 0 9,18 0 2,-36 18-1,18 17 0,0 18 2,18 0-15,-54-35 9,1 17 7,-18-18 30,0 1-42,-18 17 5,-88 18 0,1-17 6,-1-1-1,88-35-3,0 0-4,1 0 1,-18-18 2</inkml:trace>
    </iact:actionData>
  </iact:action>
  <iact:action type="add" startTime="33603">
    <iact:property name="dataType"/>
    <iact:actionData xml:id="d9">
      <inkml:trace xmlns:inkml="http://www.w3.org/2003/InkML" xml:id="stk9" contextRef="#ctx0" brushRef="#br0">6403 12153 0,'0'0'1,"88"-17"15,-35-1-15,53 18 14,35 0 2,-17 0 0,-89 0 0,-17 0-13,-1 0 8,1 53 7,-18 0-6</inkml:trace>
    </iact:actionData>
  </iact:action>
  <iact:action type="add" startTime="33968">
    <iact:property name="dataType"/>
    <iact:actionData xml:id="d10">
      <inkml:trace xmlns:inkml="http://www.w3.org/2003/InkML" xml:id="stk10" contextRef="#ctx0" brushRef="#br0">6756 13088 0,'0'0'2,"-35"71"17,-1-18-18,19-18 6,-1 18 2,-35 17-3,36-17 3,17-18-3,0 1 5,-18-19-7,18 19 5,0 17 24,0 88-31,88 123 34,-53-228-23,1-1-7,-19-35-4,1 17 1,17-17 4,1 18 9,-1-18 0,0 0-15,18-18 5,-53 1 8,35-54 0,-17 18 2,-18-17 2,0 52-3,0-35 2,0 18-1,-88 35 2,-18 53-2,18 35 0,-36-17 1,54-18-1,-54 35 1,71-53 0,53-17 0,-17-1-13</inkml:trace>
    </iact:actionData>
  </iact:action>
  <iact:action type="add" startTime="34774">
    <iact:property name="dataType"/>
    <iact:actionData xml:id="d11">
      <inkml:trace xmlns:inkml="http://www.w3.org/2003/InkML" xml:id="stk11" contextRef="#ctx0" brushRef="#br0">6421 15240 0,'35'-35'23,"71"-1"0,-18 1 7,36 35-28,-71 0 13,-18 53 2,0 71 0,0 52 1,-35 89-2,36 17 1,-36-88-2,0-18 6,0-141-1,-18-35 28,0 0-40</inkml:trace>
    </iact:actionData>
  </iact:action>
  <iact:action type="add" startTime="35304">
    <iact:property name="dataType"/>
    <iact:actionData xml:id="d12">
      <inkml:trace xmlns:inkml="http://www.w3.org/2003/InkML" xml:id="stk12" contextRef="#ctx0" brushRef="#br0">6650 15910 0,'18'-17'1,"17"-1"9,18 0-4,71-52 4,-19 52-5,-34-17 5,123-18-3,-106 0 0,71 18 18,-124 35 7,-17-18-28</inkml:trace>
    </iact:actionData>
  </iact:action>
  <iact:action type="add" startTime="36253">
    <iact:property name="dataType"/>
    <iact:actionData xml:id="d13">
      <inkml:trace xmlns:inkml="http://www.w3.org/2003/InkML" xml:id="stk13" contextRef="#ctx0" brushRef="#br0">10354 10495 0,'0'0'4,"0"53"0,0 18 1,18 17 1,-18 18 1,0-1-1,0-16 3,0 34 2,0-35-5,0 18 1,0 0 0,0-35 6,0-1-11,0-52 29,0-1 1,0-70-19,0 1-12</inkml:trace>
    </iact:actionData>
  </iact:action>
  <iact:action type="add" startTime="36617">
    <iact:property name="dataType"/>
    <iact:actionData xml:id="d14">
      <inkml:trace xmlns:inkml="http://www.w3.org/2003/InkML" xml:id="stk14" contextRef="#ctx0" brushRef="#br0">10742 10742 0,'18'0'38,"17"-18"-24,36-17 3,-18 18-15,0 17 3,-18 0 3,0 0 10,1 0-4,16 17-13,-16 18 6,-19-17 2,19 35 9,-19 53-1,-17 88-2,-141 18 3,-70 34-2,17-69 1,123-107 0,53-70-2,1 18-14,-1-18 30,18-35-23,0 0 5,0-1 4,0 1-4,0 17-11,0-17 0,35 35 11,-17-18 3,70 1-15,-53 17 6,18 0 3,71 0 8,-36 0 2,-70 17-8,-1-17-7,-17 18-2</inkml:trace>
    </iact:actionData>
  </iact:action>
  <iact:action type="add" startTime="37400">
    <iact:property name="dataType"/>
    <iact:actionData xml:id="d15">
      <inkml:trace xmlns:inkml="http://www.w3.org/2003/InkML" xml:id="stk15" contextRef="#ctx0" brushRef="#br0">10125 13106 0,'0'35'4,"0"0"4,0 18-6,-35 18 6,35-1 6,0 18-8,-18-17 1,18-18-1,-18 53 21,18-106 7,18-124-19,35 36-13,-35 18-1,-18-19 7,17 19 4,1-36 2,-18 88 2,0 1 1,0-1 34,0 0-44,18-17 0,35-35 10,-18 52-10,-18-35 4,54 18 7,17-1-3,-70 36 0,-1 0 6,1 0-10,-18 18-8,0 17-1,18 18 2,-18-17 6,-18 140 6,-35-88 1,-35 18-2,70-53 3,1-53-2,17 18 1,0-36 16,0 0-15,17 18 6,1 18 5,-18 0-15,0 34 2,-18 1-2,-35 0 4,36-53-1,-18-53 0,-1-35 2,36-53-3,18 35 2,35 53-6,-18 18-10,18 0-1,-18 17 17,18 1-14,-18-1-1,1 0 3,17 18 12,-36 0-2,1 0 1,17 71-1,1 17 2,-1-17 2,0-19-7,-17-52-9,17 0 12,18 0-2,-18 0 2,53-35 1,18-18 0,-35 36-1,-71-1 12,17 18-6,-17 18 1,0 17-11,0 0 4,0 0 1</inkml:trace>
    </iact:actionData>
  </iact:action>
  <iact:action type="add" startTime="39480">
    <iact:property name="dataType"/>
    <iact:actionData xml:id="d16">
      <inkml:trace xmlns:inkml="http://www.w3.org/2003/InkML" xml:id="stk16" contextRef="#ctx0" brushRef="#br0">10178 15716 0,'0'0'0,"88"-17"7,-53 17 2,18 0-2,0 0 0,0 0 1,-18 0 0,18 0 1,-17 0-3,-1 17 1,-17 1 0,17 17 18,-17 230 10,-18-18-19,0-71 2,0-52-3,0-72-13,0 1-1,-18-17 6,18-19 3,0 1 8,-18-18-3,1 0 1,-1 0-2</inkml:trace>
    </iact:actionData>
  </iact:action>
  <iact:action type="add" startTime="39974">
    <iact:property name="dataType"/>
    <iact:actionData xml:id="d17">
      <inkml:trace xmlns:inkml="http://www.w3.org/2003/InkML" xml:id="stk17" contextRef="#ctx0" brushRef="#br0">10425 16192 0,'18'0'1,"-36"0"0,71-17 1,-36 17 6,19 0 2,70 0 7,17 0 3,-70 0-8,-18 0-9,1 0-2,-19 0 22,-17 35 56,0 0-72,0 1 13,0-1-19,0 0 14,-17 1-14,17 52 18,0-53-3,0-17 0,0-1 1,17-17 21,18 0-24,18-35 6,0 17-5,-17 18 2,-36-17-3,0-1 8,0 0-9,0 1 3,-18-18 1,0-1-3,-17-17-9,-53-17 4,35-1-4,18 36 10,-1 0 0,-17-18-13,36 35 2,17 0 6,-18-17 8,18-18-1,18-17-1,-1 34 2,89-16-2,-53 52 0,-18 0 0,-17 0 0,0 35 6,-18 0-16,0 18 4,0 35 3,0-35-9,0 0-3,0 0 3,0-18 20,0-17-23,0-1 15,0 1-14</inkml:trace>
    </iact:actionData>
  </iact:action>
  <iact:action type="add" startTime="45329">
    <iact:property name="dataType"/>
    <iact:actionData xml:id="d18">
      <inkml:trace xmlns:inkml="http://www.w3.org/2003/InkML" xml:id="stk18" contextRef="#ctx0" brushRef="#br0">11201 15046 0,'0'-18'47,"0"-17"-40,-18 17 3,1 1-1,-1-1-5,0 18 8,18-18-8,-105 18 22,-178 53 10,160 0-23,-18-35-11,53 17-2,-1 1 9,1-1 0,18-18 10,17 1-8,0 0-6,35-1-1,1 1 5,-19 0 7,19 17 2,-36 18 4,35 0-13,0 17-4,-17 19-2,0-1 2,0 35 2,-18 71 8,53-35 2,0-53-2,0 0-11,0 17 12,17 106-1,19-17 0,34-53 2,1 52 3,-36-158-5,18 18 0,17-18-14,-34-18 14,17-17-14,70 17 16,36 0-1,88-35 1,-53 0-1,53 0 0,-53 0 5,-88-17-7,35-19-11,-106 19 10,0-1-11,1-35 15,-19-35-3,19-53 4,-19 70-2,18-34 0,-35-54 2,36 53-1,-36-35-2,-18-18 1,-35-17 2,-53-1-2,-52 19 1,-72-1 2,107 88-18,-1 18 5,1-17 1,-71-1 11,0 36-1,88 0-2,18 17 3,53 18-3,-18 0 2,0 18 0,0-1 1,35 19-3,-88 34-14,53-35 4,18-17 6,-71 17 5,53 18 1,36-53 3,17 18-7,-18-18-11,0 0 8,1 18-5,-1-1 13,1 1-2,-1-18 182</inkml:trace>
    </iact:actionData>
  </iact:action>
  <iact:action type="add" startTime="48152">
    <iact:property name="dataType"/>
    <iact:actionData xml:id="d19">
      <inkml:trace xmlns:inkml="http://www.w3.org/2003/InkML" xml:id="stk19" contextRef="#ctx0" brushRef="#br0">9808 16069 0,'-18'35'4,"-17"1"7,17-19-6,-35 36 4,-35 0 2,35-18-7,-35-17 8,0 17-5,-18 18 1,18-53 22,-124 35-28,-35-35 31,53 0-14,53 0-6,-36 0-7,19-52 2,122 52-6,-69-36-1,16 1 10,36 17-3,-17-17 7,52 35 2,1-18 4,17 1-9,0-1 4,0 0 8</inkml:trace>
    </iact:actionData>
  </iact:action>
  <iact:action type="add" startTime="48778">
    <iact:property name="dataType"/>
    <iact:actionData xml:id="d20">
      <inkml:trace xmlns:inkml="http://www.w3.org/2003/InkML" xml:id="stk20" contextRef="#ctx0" brushRef="#br0">7744 16034 0,'-18'0'100,"1"0"-91,-1 17-1,0-17 1,1 18 9,-19 0 0,36-1 1,-17-17-6,-1 18 18,18 0-11,0 17-18,0 18 13,0-18-1,0 0 5,0 18-4,0-35 1,0 0 2,0-1-2,0 1 0,0-1 7,0 1 23</inkml:trace>
    </iact:actionData>
  </iact:action>
  <iact:action type="add" startTime="54599">
    <iact:property name="dataType"/>
    <iact:actionData xml:id="d21">
      <inkml:trace xmlns:inkml="http://www.w3.org/2003/InkML" xml:id="stk21" contextRef="#ctx0" brushRef="#br0">14429 10672 0,'35'-53'5,"36"17"-5,-18 19 5,0-1 5,-18 18-3,35-18 2,-34 18-2,-19 0 21,1 0 2,17 106-26,-35 0 25,18 282-23,-18-194-4,0-17 2,0-36 16,0 176-18,0-158 16,-18-18-3,18-123 2,0-1-1,-17-17 16,-1-17-12</inkml:trace>
    </iact:actionData>
  </iact:action>
  <iact:action type="add" startTime="55112">
    <iact:property name="dataType"/>
    <iact:actionData xml:id="d22">
      <inkml:trace xmlns:inkml="http://www.w3.org/2003/InkML" xml:id="stk22" contextRef="#ctx0" brushRef="#br0">14535 11589 0,'53'-53'4,"-106"106"-4,176-141 6,-17 17 0,-18 53 4,71-35 6,-88 53-4,123 0-8,-124 0 3,1 0 1,-36 0 7,-17 0 24,-1 18-9,-34 35 81,-1 0-103,0 35 8,1-35-4,-1 35-8,18-17 1,0 17-1,0-53 3,0-17 9,0 17-1,18-17 2,52-18 0,1-53 2,-1-35 1,-52 35-10,17 0-6,-17 0-3,-18 18 2,0-1 23,0-17-23,-71-35 13,-176-53 0,106 53-1,88 53 2,53-54-1,0-52 3,0 36-17,71-19 2,0 36 20,-1-18-22,-17 71 12,106-89-12,-106 107 4,-18 17 3,0 0 11,-17 0-3,35 70-3,-36 160 6,-17-54-9,0 106-9,0-105 14,-52 122-15,16-105 18,19-105-3,17-54-3</inkml:trace>
    </iact:actionData>
  </iact:action>
  <iact:action type="add" startTime="56600">
    <iact:property name="dataType"/>
    <iact:actionData xml:id="d23">
      <inkml:trace xmlns:inkml="http://www.w3.org/2003/InkML" xml:id="stk23" contextRef="#ctx0" brushRef="#br0">14870 16228 0,'0'35'43,"0"0"-34,0 18 0,0 0-5,0 18 3,-18-18 1,18 17 0,-70 107 19,70-107 7,-18-70-16,18 18 29</inkml:trace>
    </iact:actionData>
  </iact:action>
  <iact:action type="add" startTime="57058">
    <iact:property name="dataType"/>
    <iact:actionData xml:id="d24">
      <inkml:trace xmlns:inkml="http://www.w3.org/2003/InkML" xml:id="stk24" contextRef="#ctx0" brushRef="#br0">15029 16316 0,'0'0'1,"17"-18"3,19 18 13,-19 0 3,1 0 9,-1 0-12,-17 18-11,18 0 10,0 35-5,-18-1-8,17 1-2,-17 18 7,0-36 1,0 53 8,-17-17-2,-36-18 2,0-18-1,0-35 7,53 18-15,-18-18-2,1 0-3,-1 0 8,-17 0 5,35-18 1,-18 1 0,18-19 20,71 19-24,17-54 4,-18 71-3,19-18-11,17 18-2,-18 0 4,18 0 3,52 36 10,-87-19-3,-53-17 2,-18 18 84</inkml:trace>
    </iact:actionData>
  </iact:action>
  <iact:action type="add" startTime="57899">
    <iact:property name="dataType"/>
    <iact:actionData xml:id="d25">
      <inkml:trace xmlns:inkml="http://www.w3.org/2003/InkML" xml:id="stk25" contextRef="#ctx0" brushRef="#br0">16510 17127 0,'-17'-35'39,"-19"-18"-31,1-35-3,35 53 4,-70-142 0,52 36 2,-17 18-4,-36-548 23,36 354-1,0-882-27,35 810 2,0 72 10,0-212 2,0-212 0,0 177-1,52-1 7,-34 318-9,35 53-8,-18 53 3,-17 0-4,0-53-3,17 88 4,-18 35 6,-17 36-5,18 0 6,-18 17 5,18-17-1,-1 35 41</inkml:trace>
    </iact:actionData>
  </iact:action>
  <iact:action type="add" startTime="58588">
    <iact:property name="dataType"/>
    <iact:actionData xml:id="d26">
      <inkml:trace xmlns:inkml="http://www.w3.org/2003/InkML" xml:id="stk26" contextRef="#ctx0" brushRef="#br0">16263 10425 0,'-35'123'4,"70"-246"-4,-140 317 12,69-141-10,-34 35 3,52-35 4,-35 0 8,36-18-1,17-53 62,0-17-68,0-71 4,17-17 1,36-18 2,-18 70-1,1 18 3,-1 18-6,-17-1-10,17 19-1,-18-18 3,1 17 17,0 18-5,-1 0-8,1 0 17,17 0-17,1 18 1,16 52 11,-34-35-12,17 1-4,1 17-4,-1-18 9,-17 18-7,35 0 14,-18-18-3,-18 0-12,36 1 4,-35-36 41,0 0 18</inkml:trace>
    </iact:actionData>
  </iact:action>
  <iact:action type="add" startTime="61154">
    <iact:property name="dataType"/>
    <iact:actionData xml:id="d27">
      <inkml:trace xmlns:inkml="http://www.w3.org/2003/InkML" xml:id="stk27" contextRef="#ctx0" brushRef="#br0">11942 8326 0,'18'0'54,"17"0"-44,0 17 1,36 1-8,-1-1 5,54 1-1,228-18 19,407 0 8,-336 0-17,-211 0 0,-36 0-2,71 0-13,-106 0 3,36 0 5,70 0 7,123 0 0,-88 0 1,-35 0-3,-53 0 2,-141 0 0,53 0-16,-71 0 6,-17 0 4,0 0 5,-1 0 15,1 0-27</inkml:trace>
    </iact:actionData>
  </iact:action>
  <iact:action type="add" startTime="62378">
    <iact:property name="dataType"/>
    <iact:actionData xml:id="d28">
      <inkml:trace xmlns:inkml="http://www.w3.org/2003/InkML" xml:id="stk28" contextRef="#ctx0" brushRef="#br0">18433 8237 0,'18'0'133,"35"0"-124,-1-17-2,90 17 0,-72 0 4,89 0-5,-89 0-1,54 0 3,17 0 0,35 0-1,-52 0 0,52 0 6,-35 0-8,212 0 20,300-18 7,-406-17-9,-89 17-20,-52 18 2,18-17 0,-54 17 9,1 0 2,17-18 2,-70 18-4,-1-18-13,1 18 81,0 0-39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27:04.0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3963">
    <iact:property name="dataType"/>
    <iact:actionData xml:id="d0">
      <inkml:trace xmlns:inkml="http://www.w3.org/2003/InkML" xml:id="stk0" contextRef="#ctx0" brushRef="#br0">3070 8237 0,'0'18'9,"0"0"14,0-1-5,0 1-5,0 0-4,0-1 22,0 1-24,0 35 27,0-36-21,0 1-10,0 0 3,0 17 3,0 18 10,0-18-4,0 18 3,0-18-4,0 1-9,0-19-2,0 1 1,0 17 2,0 18 10,0-18 2,0 1-1,0-1-1,0 0 0,-18 0 2,18 1-5,0-1-11,0 0 9,0-17-2,0 0 8,0-1-13,0 1-2,0 17 11,0-17-3,0 17 6,0 0 1,0 1 5,0-19-11,0 1-8,0 0 0,0-1 11,-18-17-11,18 18 9,0-1 3,0 1 3,0 0-2,0-1 1,0 1-2,0 0 3,0 17-1,0-17-1,0-1 0,0 1 3,0-1 3,0 1-10,0 17 6,0-17-7,0 0 1,0-1 165</inkml:trace>
    </iact:actionData>
  </iact:action>
  <iact:action type="add" startTime="35939">
    <iact:property name="dataType"/>
    <iact:actionData xml:id="d1">
      <inkml:trace xmlns:inkml="http://www.w3.org/2003/InkML" xml:id="stk1" contextRef="#ctx0" brushRef="#br0">4198 8378 0,'18'0'151,"-18"18"-132,0 17-15,18-17 7,-18 17-6,0-17 2,0 17 0,0 0 1,0-17-1,0 17 5,0 1-7,0 87 26,0 1 4,0-89-21,0 35-11,0-34 2,0-1 4,-18 36 9,18-1 0,0-17-2,0 0 1,0-35-2,0 17-11,-18-17 7,18-1-10,0 18 18,0-17 2,0 0-10,0 35 5,-17 0 5,17-36-11,0 1-7,0-1 0,0 1 9,-18-18 5,18 18-3,0-1-12,0 1 92,0 0-54,0-1-24,0-52 94</inkml:trace>
    </iact:actionData>
  </iact:action>
  <iact:action type="add" startTime="37353">
    <iact:property name="dataType"/>
    <iact:actionData xml:id="d2">
      <inkml:trace xmlns:inkml="http://www.w3.org/2003/InkML" xml:id="stk2" contextRef="#ctx0" brushRef="#br0">5257 8255 0,'0'0'0,"-18"18"5,18-1 6,0 1-3,0 0 2,-18-18-5,18 35 2,0-18 1,-17 19-1,17-19 1,0 19 0,0 17 1,0-18-4,0 35 22,-18 72 5,18-19-14,0 0 1,0 1 0,0-71-9,0-35-7,0 34-2,0 1 13,0-17-11,0 52 13,0-35 1,0-36 50,0 1-43,0 0 1,0-1-5,18-17 44,52-70-55</inkml:trace>
    </iact:actionData>
  </iact:action>
  <iact:action type="add" startTime="42908">
    <iact:property name="dataType"/>
    <iact:actionData xml:id="d3">
      <inkml:trace xmlns:inkml="http://www.w3.org/2003/InkML" xml:id="stk3" contextRef="#ctx0" brushRef="#br0">2029 8132 0,'17'0'127,"19"0"-119,17 0-1,17 0-2,18 0 6,18 0-4,-53 0 0,53 0 0,35 0 1,-35 0 0,35 0-1,-53 0-1,265 0 24,229 0 4,-476 0-17,141 35-14,-141-18 3,0-17 3,88 18 7,17-18-1,19 0 8,-160 0-13,18 0-3,-17 0-4,-18 0-1,35 0 6,0 0 8,-53 0 0,-17 0 0,0 0 16,17 0-12,36 0-2,-36 0-6,0 0-9,-17 0-1,-1 0 3,1 0 50,0 0-41,-1 0-5,1 0 3,17 0 5,-17 0 1,-1-18 299,1 1-301,0 17-8,-1 0 8,1-18 0,0 18 12</inkml:trace>
    </iact:actionData>
  </iact:action>
  <iact:action type="add" startTime="44509">
    <iact:property name="dataType"/>
    <iact:actionData xml:id="d4">
      <inkml:trace xmlns:inkml="http://www.w3.org/2003/InkML" xml:id="stk4" contextRef="#ctx0" brushRef="#br0">6139 8096 0,'0'18'187,"0"0"-177,17-18 7,1 0-15,-18 17 7,18-17-1,-18 18 9,17-18 22,1 17-4,-36 1 47,1 17-75,-1-35 0,-17 36 10,17-19 0,18 1 14</inkml:trace>
    </iact:actionData>
  </iact:action>
  <iact:action type="add" startTime="45654">
    <iact:property name="dataType"/>
    <iact:actionData xml:id="d5">
      <inkml:trace xmlns:inkml="http://www.w3.org/2003/InkML" xml:id="stk5" contextRef="#ctx0" brushRef="#br0">2223 7867 0,'-18'0'63,"1"18"-55,-19 17 26,1 35-32,0-34 31,-53-1-29,70-17 1,0-1 6,18 19 3,0-19 7,-17-17-9,-1 0-10,18 18 17,0-1-5,-18 1 20,18 17-31,0-17 15,0 0 6,0-1-16,0 1 4,36 0 4,-19 17 1,36-35 0,-35 0 38,-1 0-47</inkml:trace>
    </iact:actionData>
  </iact:action>
  <iact:action type="add" startTime="46492">
    <iact:property name="dataType"/>
    <iact:actionData xml:id="d6">
      <inkml:trace xmlns:inkml="http://www.w3.org/2003/InkML" xml:id="stk6" contextRef="#ctx0" brushRef="#br0">2540 6967 0,'0'18'40,"0"17"-32,-17 1-3,17 16 3,-18 1 0,0-17 2,18 34-2,-17-35 24,17 1-30,0 17 28,35-36-13,0-17 4,-17 0-5,17-17-4,-17-1-8,35-35-3,-18 18 8,36-18-2,17-18 10,-53 1-4,53-54-9,-70 89 3,0 0-2,-1 0 15,-17 17-3,-17 71 59,-1 0-72,18 17 3,-18-17 5,-17 88 5,17-17 1,18-54-5,0-17-8,0 0-2,0-18 3,0 1-3,0-19 14,0 1-2,0 0 14,0-36 31,36-35-52</inkml:trace>
    </iact:actionData>
  </iact:action>
  <iact:action type="add" startTime="47308">
    <iact:property name="dataType"/>
    <iact:actionData xml:id="d7">
      <inkml:trace xmlns:inkml="http://www.w3.org/2003/InkML" xml:id="stk7" contextRef="#ctx0" brushRef="#br0">3405 6526 0,'0'36'5,"0"-19"7,0 142 5,0-53 0,0-18 0,0-35-16,0-18 7,0-17-1,0 0 57,0-36 7,17-17-63,1 17 1,52-53 6,1 19 1,-18-1 4,-18 17-6,-17 19 5,-1 17-3,1 0 4,0 0-8,52 53 2,19-18 3,-54 0 1,-18-17-1,1-1-1,-18 19 15,-18-19-28,-17 19 13,0-19-1,-36 19-13,36-19 5,0 1 2,-18-1 12,35-17-9,18-35 33,0-18-37,0 18 10,35 0-5,36-18-10,-53 18 4,17 17-2,18-35 13,0 35-1,-36 18-1,-17-17 2,0 52 47,18 0-55,-18 18 1,35 35 5,-35-35 0,18-17-14,-18-1 4,0-18 1,18-17 13,-1 0-7,36 0-10,-18-17 5,1-18 0,17-1 7,0-17 1,-36 0 1,1 18 0,0 70 113,-1 36-124,1-18 6,-1 17 7,-17-52-3,0 17-12,0-17 3,0 0-1,0-1 10,0 1-1,0 0 2,-52 34 0,-37-16 1,1-1-2,0-35 1,70 0-2,1 0-13,17-18 36,0-17-28,53-106 8,17 35-1,36-70-2</inkml:trace>
    </iact:actionData>
  </iact:action>
  <iact:action type="add" startTime="48854">
    <iact:property name="dataType"/>
    <iact:actionData xml:id="d8">
      <inkml:trace xmlns:inkml="http://www.w3.org/2003/InkML" xml:id="stk8" contextRef="#ctx0" brushRef="#br0">4569 6421 0,'0'17'24,"0"36"-5,17 18-6,-17-36 1,18 18 4,-18 35 2,0-35-9,0-18-5,18 1-2,-18 16 1,0-34 1,17 17 7,-17 1 5,18-36-2,-18 35-12,0-17 25,0-1-26,18 1 15,-18-1 15</inkml:trace>
    </iact:actionData>
  </iact:action>
  <iact:action type="add" startTime="49341">
    <iact:property name="dataType"/>
    <iact:actionData xml:id="d9">
      <inkml:trace xmlns:inkml="http://www.w3.org/2003/InkML" xml:id="stk9" contextRef="#ctx0" brushRef="#br0">4604 6879 0,'0'-17'52,"18"17"3,-1 0-48,1 0 11,0 0-4,-1 0 11,1 17-9,17-17-1,0 0 0,1 0 2,-19 0 2,-17-17-4,18 17 76,0 0-83,-1 0 8,1 0-8,0 0 1,17 0 10,53 0-6,-35 0 4,0 0-1,0-18 1,-53 0 1,0 1-3,0-1 8,0 0-13,0 1 9,0-1-4,0 0 2,-53 18 0,35 0-1,1 0-15,-19 0 5,19 18 4,-19 17 11,1 18-5,35-35-1,-18 17 4,18-17-7,0-1-7,0 1 8,0 0 19,18-18-14,0 17-1,-1-17-1,19 0 0,-1 18 4,-17-18-7,-1 0-8,1 0-1,-18 18 7,18-18 4</inkml:trace>
    </iact:actionData>
  </iact:action>
  <iact:action type="add" startTime="137209">
    <iact:property name="dataType"/>
    <iact:actionData xml:id="d10">
      <inkml:trace xmlns:inkml="http://www.w3.org/2003/InkML" xml:id="stk10" contextRef="#ctx0" brushRef="#br0">18433 9102 0,'18'0'465,"-18"-18"-462,17 18 9,1 0-9,0 0 6,17 0-3,-18-18 3,19 1-2,-19 17 8,36 0 9,-35 0 7,0 0-30,17 0 14,0 0 2,0 0 0,-17 0-1,17 0 4,1 0-3,-19 0-5,1 0-2,-1 0 31</inkml:trace>
    </iact:actionData>
  </iact:action>
  <iact:action type="add" startTime="138509">
    <iact:property name="dataType"/>
    <iact:actionData xml:id="d11">
      <inkml:trace xmlns:inkml="http://www.w3.org/2003/InkML" xml:id="stk11" contextRef="#ctx0" brushRef="#br0">19421 9066 0,'17'0'150,"19"0"-144,70 0 13,176 0 13,-159 0-17,-52 0 2,-36 0 0</inkml:trace>
    </iact:actionData>
  </iact:action>
  <iact:action type="add" startTime="139483">
    <iact:property name="dataType"/>
    <iact:actionData xml:id="d12">
      <inkml:trace xmlns:inkml="http://www.w3.org/2003/InkML" xml:id="stk12" contextRef="#ctx0" brushRef="#br0">20497 9013 0,'35'0'162,"0"0"-151,18 0-6,159 0 22,176 18 9,-300-18-23,-70 0-8,-1 0 0</inkml:trace>
    </iact:actionData>
  </iact:action>
  <iact:action type="add" startTime="141454">
    <iact:property name="dataType"/>
    <iact:actionData xml:id="d13">
      <inkml:trace xmlns:inkml="http://www.w3.org/2003/InkML" xml:id="stk13" contextRef="#ctx0" brushRef="#br0">18962 9631 0,'0'-18'15,"35"1"100,1-1-103,-19 18-5,1 0 0,35 0 21,-35 0 4</inkml:trace>
    </iact:actionData>
  </iact:action>
  <iact:action type="add" startTime="141921">
    <iact:property name="dataType"/>
    <iact:actionData xml:id="d14">
      <inkml:trace xmlns:inkml="http://www.w3.org/2003/InkML" xml:id="stk14" contextRef="#ctx0" brushRef="#br0">19385 9560 0,'18'0'39,"0"0"-32,-1 0 0,1 0 0,0 0 19,-1 0-12</inkml:trace>
    </iact:actionData>
  </iact:action>
  <iact:action type="add" startTime="142963">
    <iact:property name="dataType"/>
    <iact:actionData xml:id="d15">
      <inkml:trace xmlns:inkml="http://www.w3.org/2003/InkML" xml:id="stk15" contextRef="#ctx0" brushRef="#br0">18715 9031 0,'0'18'183,"18"-18"-171,-1 17-5,1 1 0,-18 17-3,18-17 2,-1 0 3,1 17 6,-18-17-5,0-1 3,18 1 10,-18-1 13,0 1-21,0 0 15,0-1-29,0 36 16,0-17 5,0-19-9,0 1 4,0-1-1</inkml:trace>
    </iact:actionData>
  </iact:action>
  <iact:action type="add" startTime="143881">
    <iact:property name="dataType"/>
    <iact:actionData xml:id="d16">
      <inkml:trace xmlns:inkml="http://www.w3.org/2003/InkML" xml:id="stk16" contextRef="#ctx0" brushRef="#br0">18627 9313 0,'18'18'101,"-1"0"-93,1-1 3,0 19 6,-1-1 0,1 0 0,-1-17-1,1-18-1,-18 17 3,18-17 61,-1 0-63,1-35-7,35-18 8,17 0-4,-17 0 5,-17 36-3,-19-1 3,-17 0 17</inkml:trace>
    </iact:actionData>
  </iact:action>
  <iact:action type="add" startTime="146586">
    <iact:property name="dataType"/>
    <iact:actionData xml:id="d17">
      <inkml:trace xmlns:inkml="http://www.w3.org/2003/InkML" xml:id="stk17" contextRef="#ctx0" brushRef="#br0">2205 8696 0,'0'-18'84,"0"1"242,-17 17-170,-1 0-137,0 0-15,1 0 19,-1 0-13,0 0 4,-17 17 21,17 1-2,1 0-16,-1-18-9,1 17 7,-1-17 2,0 18 8,1-18 24,17 18-28,-18-18-6,18 17 2,-18-17-1,18 18 0,-17-18 4,17 17-6,0 1 4,-18 0-5,0-1 22,18 19-33,0-19 14,0 1 7,0 0-8,0-1 13,0 1-24,0-1 10,0 1 2,0 0-1,0-1-14,0 1 38,0 0-13,0-1-4,0 1-3,0 0-7,0-1 2,0 1 9,0 0 3,0-1-11,0 1 0,0-1 25,0 1 29,18 0-51,-18-1-5,18 1 2,-1-18 0,1 18-13,0-18 12,-18 17-4,17-17 16,1 0-6,0 0-6,-1 18 5,1-18-7,-1 18 9,1-18-6,0 0 0,17 0 1,-17 17-10,-1-17 17,1 0-6</inkml:trace>
    </iact:actionData>
  </iact:action>
  <iact:action type="add" startTime="148932">
    <iact:property name="dataType"/>
    <iact:actionData xml:id="d18">
      <inkml:trace xmlns:inkml="http://www.w3.org/2003/InkML" xml:id="stk18" contextRef="#ctx0" brushRef="#br0">2099 9155 0,'0'17'118,"18"-17"-109,-18 18 26,35 17-22,1 18 22,-19-18-19,1-17 1,-18 0 1,0-1-6,0 1-6,17-18 8,-17 18 22,18-18-24,-18 17 4,18 1 1,-18-1-6,0 1 16,17 0-11,-17-1 4,0 1-4,0 0 0,0-1 7,0 1 13,0 0 140,-17-1-152,-1-17 6,18 18-20,-18-18 20,18 17-14,0 1 10,-17-18 57,-1 0-68,18 18-3,-17-18 175</inkml:trace>
    </iact:actionData>
  </iact:action>
  <iact:action type="add" startTime="153338">
    <iact:property name="dataType"/>
    <iact:actionData xml:id="d19">
      <inkml:trace xmlns:inkml="http://www.w3.org/2003/InkML" xml:id="stk19" contextRef="#ctx0" brushRef="#br0">22031 8255 0,'-17'0'19,"-1"0"0,0 0-12,1 0 6,-1 0-5,0 0 0,1 0 19,-36 18 3,35-18-13,1 0 15,17 17-28,-18-17 13,0 0 5,18 18-12,-17-18 7,-1 0 4,18 18-7,-18-18-1,18 17-11,-17 1 6,17 17 4,-18 0 5,18 1-5,-17 17 6,17-1-2,0-34 0,0 35 0,0 0 0,0 18 1,0-54 1,0 18-17,0-17 7,0 17 4,17-17 8,-17 17-13,18 1-6,-18-19 4,17 1 7,-17 35 4,36-18 1,-1 0-2,0 1 3,1-19-2,16 19 1,-16-19-1,17 1 5,53-18-5,-54 0 1,-16 0-4,-19-18-10,1 18-1,0-17 10,-1 17 4,1 0 1,0-36-16,-18 19 6,0-1 2,0 0 10,17-17-2,-17 17 0,0 1-1,0-1-3,0-17-11,0 17-1,0 1 7,0-1 0,0-17 8,0-1 0,-17-34-12,-1 35 1,0-18 6,1 0 5,-19-36 0,36 72-12,-17-18 8,-1-1 3,-17 19 3,35-1-1,-18 0-1,-17 18 1,35-17 1,-35 17-3,17 0 1,0 0 1</inkml:trace>
    </iact:actionData>
  </iact:action>
  <iact:action type="add" startTime="162394">
    <iact:property name="dataType"/>
    <iact:actionData xml:id="d20">
      <inkml:trace xmlns:inkml="http://www.w3.org/2003/InkML" xml:id="stk20" contextRef="#ctx0" brushRef="#br0">13829 10672 0,'18'0'136,"-1"-18"-129,160-17 25,-71 17-16,-71 18-10,0 0 1,18 0 1,-35 0-1,17 0 2,-17 0-2,-1 0 16,72 0 9,-54 0-15,18 0 2,17 0 0,-17 0-7,-17 0-8,-1 0 0,0-18 1,0 18 1,1 0 9,-19 0 2,1 0-1</inkml:trace>
    </iact:actionData>
  </iact:action>
  <iact:action type="add" startTime="172164">
    <iact:property name="dataType"/>
    <iact:actionData xml:id="d21">
      <inkml:trace xmlns:inkml="http://www.w3.org/2003/InkML" xml:id="stk21" contextRef="#ctx0" brushRef="#br0">22455 10954 0,'0'-18'46,"-18"18"-6,0 0 5,18-18-28,-17 18 16,-1 0-14,18-17 5,-18 17-17,1-18 18,-1 18-17,1 0 9,-1-17 0,0 17-1,-17-18 3,17 18-7,1-18-11,-19 18 2,19 0 17,-1 0-11,1 0-7,-19-17 9,19 17-1,-19-18 4,1 18 4,17-18-4,1 18 3,-1 0 3,0 0-5,1 0 1,-1 0-1,1 0 1,-1 0 0,-17-17 2,17 17-2,0 0 1,-17 17 1,35 1-17,-18-18 8,1 0-1,-1 0 9,18 18-4,-17-1-10,-1-17 3,0 18 1,-17 0 9,17-18 1,18 17 0,-17 1 0,-1-18-1,-17 17 1,-1 19 0,36-19 0,-35 1 1,35 0 6,-17-18-16,17 17 6,-18-17-6,18 18 7,0 0 16,0-1-7,0 1-14,0-1 7,0 1 3,0 0-6,0-1 3,0 1-5,0 0-8,18-1 2,-1 1 2,1 17 9,-18-17-2,17 0-14,1-1 5,0-17 6,-1 0 4,1 18-13,0-18 10,-18 17 5,53 1-2,-36-18-1,19 18-14,-19-18 8,1 0 7,-1 0-6,1 17 8,0-17 10,-1 0-22,1 0 9,17 0 2,1 0-4,-19 0-11,18 0-1,-17 0 7,17 0 5,-17 0 3,53 0 1,-54 0-8,19 0 9,-19 0-14,1 0 10,-1 0 0,1 0-10,0 0-3,-1 0 5,19 0 25,-19 0-8,1 0-14,0 0 4,17 0 5,0 0-1,-17-17-5,-1 17-8,1 0 13,0-18-1,-18 0 33,17 18-48,1 0 13,0-17 2,-1-1 3,-17 1 6,18 17 123,-18-18-54,0 0-85,0 1-1,0-1 34,0 0-13,0 1 5,0-1-6,0 0-5,0 1 9,0-1 28,0 0-28,0 1-16,0-1 1,0 1 1,0-1-1,-18 0 106,1 18-52,-1 0-47,0 0-6,1 0 0,-19 0-7,19 0-4,-1 0-4,0 0 3,1 0 15,-1 0 10,1 0 72,-1 0-73,0 0 1,-17 0-22,17 0 15,1 0 39</inkml:trace>
    </iact:actionData>
  </iact:action>
  <iact:action type="add" startTime="198287">
    <iact:property name="dataType"/>
    <iact:actionData xml:id="d22">
      <inkml:trace xmlns:inkml="http://www.w3.org/2003/InkML" xml:id="stk22" contextRef="#ctx0" brushRef="#br0">2152 12400 0,'18'0'130,"0"0"-115,-1 0 8,18 0-13,1 0-3,-19 0 1,19 0 1,-19 0 12,1 0 11,70 0-30,-53 0 16,-17 0-13,0 0 6,-1 0 4,1 0 3,0 0-3,-1 0 18,1 0 1,0 0-20</inkml:trace>
    </iact:actionData>
  </iact:action>
  <iact:action type="add" startTime="199020">
    <iact:property name="dataType"/>
    <iact:actionData xml:id="d23">
      <inkml:trace xmlns:inkml="http://www.w3.org/2003/InkML" xml:id="stk23" contextRef="#ctx0" brushRef="#br0">3440 12206 0,'18'0'31,"-1"0"40,1 0-30,-1 0-26,1 0-7,0 0 1,17 0 5,-17 0 17,-1 0-24,1 0 6,17 0 5,0 0-2,-17 0-1,17 0-11,-17 0 3,0 0 1,17 0 7,0 0 1,1 0 1,-19 0-1,1 0 3</inkml:trace>
    </iact:actionData>
  </iact:action>
  <iact:action type="add" startTime="200169">
    <iact:property name="dataType"/>
    <iact:actionData xml:id="d24">
      <inkml:trace xmlns:inkml="http://www.w3.org/2003/InkML" xml:id="stk24" contextRef="#ctx0" brushRef="#br0">4551 12224 0,'18'0'92,"-1"0"-21,19 0-62,-19 0-3,36 0 21,35 17 7,-70-17-19,35 0-13,-35 0 4,-18 18 4,17-18 6,1 0 0,0 0 3</inkml:trace>
    </iact:actionData>
  </iact:action>
  <iact:action type="add" startTime="200782">
    <iact:property name="dataType"/>
    <iact:actionData xml:id="d25">
      <inkml:trace xmlns:inkml="http://www.w3.org/2003/InkML" xml:id="stk25" contextRef="#ctx0" brushRef="#br0">5610 12241 0,'17'0'150,"1"0"-138,-1 0 9,19 0-5,-1 0 1,-17 0-2,-1 0 2</inkml:trace>
    </iact:actionData>
  </iact:action>
  <iact:action type="add" startTime="201995">
    <iact:property name="dataType"/>
    <iact:actionData xml:id="d26">
      <inkml:trace xmlns:inkml="http://www.w3.org/2003/InkML" xml:id="stk26" contextRef="#ctx0" brushRef="#br0">2699 12224 0,'0'-18'64,"0"0"-48,18 1 14,-18-1 3,0 36 76,0-1-101,17 54 9,-17-36-3,18 36 3,-18-54-12,0 19 5,0-1 7,0-17-1,0 17 1,0 0 0,0-17 1,0 0 4,0-1-8,0 18-2,0-17-9,0 0 0,0-1 21,0 1 7,-18-18-22,71-18 109</inkml:trace>
    </iact:actionData>
  </iact:action>
  <iact:action type="add" startTime="202951">
    <iact:property name="dataType"/>
    <iact:actionData xml:id="d27">
      <inkml:trace xmlns:inkml="http://www.w3.org/2003/InkML" xml:id="stk27" contextRef="#ctx0" brushRef="#br0">4004 12435 0,'0'0'0,"18"0"16,0 18-15,-18 0 17,0-1-13,17-17 6,1 18 4,-18 17-10,0 53 27,0-52-2,0 70-27,0-71 6,0 0-4,0-17 12</inkml:trace>
    </iact:actionData>
  </iact:action>
  <iact:action type="add" startTime="203490">
    <iact:property name="dataType"/>
    <iact:actionData xml:id="d28">
      <inkml:trace xmlns:inkml="http://www.w3.org/2003/InkML" xml:id="stk28" contextRef="#ctx0" brushRef="#br0">5027 12471 0,'0'17'1,"36"1"7,-1 53 8,-17-19 2,17 19-2,-17-18 3,-18-35-5,0-1-10,17-17 2,-17 18 26</inkml:trace>
    </iact:actionData>
  </iact:action>
  <iact:action type="add" startTime="203982">
    <iact:property name="dataType"/>
    <iact:actionData xml:id="d29">
      <inkml:trace xmlns:inkml="http://www.w3.org/2003/InkML" xml:id="stk29" contextRef="#ctx0" brushRef="#br0">5786 12629 0,'0'0'4,"18"0"1,-18 18 13,17 17-8,1-35 4,-18 36 2,17-19-15,-17 1 5,18-18 5</inkml:trace>
    </iact:actionData>
  </iact:action>
  <iact:action type="add" startTime="206299">
    <iact:property name="dataType"/>
    <iact:actionData xml:id="d30">
      <inkml:trace xmlns:inkml="http://www.w3.org/2003/InkML" xml:id="stk30" contextRef="#ctx0" brushRef="#br0">18433 12312 0,'18'0'245,"-18"18"-222,17-18-13,1 0-4,0 0 17,-18 17 1,17-17 0,1 0 22,-1 0-5,-17 18-13,18-18 20,0 0-7,-1 0-11,-17 17 88</inkml:trace>
    </iact:actionData>
  </iact:action>
  <iact:action type="add" startTime="207681">
    <iact:property name="dataType"/>
    <iact:actionData xml:id="d31">
      <inkml:trace xmlns:inkml="http://www.w3.org/2003/InkML" xml:id="stk31" contextRef="#ctx0" brushRef="#br0">19703 12682 0,'0'18'48,"18"17"-41,35 1 0,-1-1 1,72 71 21,35 0 4,-124-71-32,-17-18 6</inkml:trace>
    </iact:actionData>
  </iact:action>
  <iact:action type="add" startTime="208820">
    <iact:property name="dataType"/>
    <iact:actionData xml:id="d32">
      <inkml:trace xmlns:inkml="http://www.w3.org/2003/InkML" xml:id="stk32" contextRef="#ctx0" brushRef="#br0">20708 12912 0,'18'0'161,"0"-18"-153,17 18 0,18 0 0,-18 0 0,0 0 1,1 0 1,-19 0-5,36 0 2,-17 0 29,16 0-35</inkml:trace>
    </iact:actionData>
  </iact:action>
  <iact:action type="add" startTime="209612">
    <iact:property name="dataType"/>
    <iact:actionData xml:id="d33">
      <inkml:trace xmlns:inkml="http://www.w3.org/2003/InkML" xml:id="stk33" contextRef="#ctx0" brushRef="#br0">21784 12859 0,'18'0'39,"0"0"-21,87 0 12,-69 0-14,-1 0 1,-17 0-1,-1 0 0,1 0 9,17 0-9,-17 0 0,0 0 0,-1 0 7,-17-18-15,18 18 9,-1 0 0,-17-18 5</inkml:trace>
    </iact:actionData>
  </iact:action>
  <iact:action type="add" startTime="211809">
    <iact:property name="dataType"/>
    <iact:actionData xml:id="d34">
      <inkml:trace xmlns:inkml="http://www.w3.org/2003/InkML" xml:id="stk34" contextRef="#ctx0" brushRef="#br0">5133 4533 0,'36'0'140,"16"35"-130,1-35-5,0 18 3,35 0-1,1-18 1,-36 17-1,0-17 1,-1 18-1,19-18 2,-36 18-1,-17-18 11,17 0 2,-35 17 10,141 1-30,-105-18 16,-1 0-16,71 35 16,-36-35 0,1 18-2,-36-18 2,-17 0 7,-18-35 260,0 17-272,0-17-1,-18 17 0,0-53 5,1 1-1,-19-36 4,-16-17-5,-1-36 8,35 71-6,-17-1 0,35 19 1,-36-1-3,19 1 5,-1 52-7,18 1-10,-17 17 144,-19 0-116,1 0-22,-36 0 6,-52 17 3,-36 18 2,71-17-4,17-18 1,19 18 2,16-18-2,19 0 16,-1 0-31,-35 17 16,35-17 0,-17 18 0,18-18 10,17 18-7,-18-18 32,18 17-51,-35 19 17,-1 16-1,1 1 0,0 18-1,17-36-3,0 1-9,18-19-2,-17 1 4,17 17 1,0 0 9,-18-17 0,18 17 1,0-17 0,-17 0 0,17 17-1,-18-18 0,18 1 1,0 0 0</inkml:trace>
    </iact:actionData>
  </iact:action>
  <iact:action type="add" startTime="224159">
    <iact:property name="dataType"/>
    <iact:actionData xml:id="d35">
      <inkml:trace xmlns:inkml="http://www.w3.org/2003/InkML" xml:id="stk35" contextRef="#ctx0" brushRef="#br0">6950 11571 0,'0'-18'71,"-18"18"135,18-17-188,-17 17-1,-1 0-4,1-18 10,-1 18 6,0-17 2,1 17-12,-1 0 20,0 0-30,-35 0 7,18 0-2,-53 35 3,35-18-1,0 19 1,18-36-2,0 17 2,35 1 1,-18 0-2,0-1-11,1 1 9,-19 17 1,1 1 2,35-19-1,-35 1-1,17 35 2,0-36 2,18 1-6,-17-18-11,17 18 7,-18-1-1,18 1 11,0 17-5,0-17 3,0 17 1,-17 0-2,-1 18 0,18 0 1,0-18 2,0 1-4,0 17 0,0-18 1,0 0 2,0 36 0,0-54-4,0 1-11,0 17-2,0-17 6,0 17 0,0 1 9,0-19 0,0 54-7,0-36-8,0-17 5,18 52 11,-18 1 1,17-18-2,1 0 3,-18-18-18,17-17 7,-17 17 0,0-18 10,18 36-3,0-17 1,-1-36 2,-17 17-1,18 1-2,0 17 2,-1-35-4,-17 18-11,18-18-1,0 17 5,-1-17 4,36 18 6,-18 0 1,36-1 0,-36-17 0,1 18-2,-19-18 2,18 0 1,-17 0-2,0 0 1,-1-18-13,-17 1 5,36 17-3,17-36 8,-18 19 4,18-18-2,-36 17 3,-17 0-7,18 1-10,0-1 7,-1 0-2,1-17 10,17 0 1,-17 0-3,17-18 0,-17 17-10,-1 1 7,19-36 8,-19 54-5,-17-18-11,18 17 24,-18-17-27,18-18 15,-1 17 1,1-34-1,-18 17 6,0 35-12,0 1-8,0-1 2,0 0 9,0 1 2,0-1-13,0-17-1,18 17 6,-18 1 24,0-54-28,0 53 6,0-17 9,0 0-3,0-18 2,0 18 0,0-1-1,0 1 0,0 0 1,0 0-1,0-1 2,-36-17-2,36 36 2,-17 17-4,17-18-8,-18-17-2,0 35 24,1-35-24,17 17 3,-18 18 2,18-18 0,-18-17 8,1 17-1,-1 18 2,1-17-1,-1 17-4,0 0-2,1 0 12,-36-18-22,0 18 16,-18 0-1,-17-18 4,-18 18 1,71 0-12,17 0-3,1 0 11,-1 0-4,0 0 5</inkml:trace>
    </iact:actionData>
  </iact:action>
  <iact:action type="add" startTime="251138">
    <iact:property name="dataType"/>
    <iact:actionData xml:id="d36">
      <inkml:trace xmlns:inkml="http://www.w3.org/2003/InkML" xml:id="stk36" contextRef="#ctx0" brushRef="#br0">17957 13264 0,'-36'18'194,"1"-18"-180,0 18-10,17-18 1,-17 0 2,-18 17 0,18-17 4,17 0-6,-17 0 5,0 0-3,-54 0 17,54 0-23,-88 18 35,87-18-29,-34 0-5,52 0 6,-17 0 5,-71 0 5,36 0-4,-19 0-7,36 0-3,-17 0-2,-1-18 5,-52 18 7,-1 0 3,54 0-1,17 0 4,0 0-4,-18 0 2,54 0-5,-36 0-9,-18 0 5,36 0-5,0 18 17,-18-18-9,18 0 5,-1 0-1,19 0 4,-19 0-8,19 18-3,-36-18-6,18 0 0,-18 0 2,0 0 10,0 0 0,-71 0-13,71 0 6,0 0 0,-35 0 7,-53 0 3,53 0 0,-53 0-3,0 0 2,0 0 0,88 0 0,17 0 0</inkml:trace>
    </iact:actionData>
  </iact:action>
  <iact:action type="add" startTime="252605">
    <iact:property name="dataType"/>
    <iact:actionData xml:id="d37">
      <inkml:trace xmlns:inkml="http://www.w3.org/2003/InkML" xml:id="stk37" contextRef="#ctx0" brushRef="#br0">14447 13123 0,'-18'0'115,"0"18"-107,1 0 1,-1-1-1,-17 19 24,-1-19-2,36 1-14,-17-18-15,-1 17 51,1 1-44,-1-18-2,0 18 13,1-1-4,-1-17 2,18 18 4,0 0 10,0-1-17,0 19 5,35-19-5,36 18-7,-36 1-4,0-19 4,1 1 0,17 0 7,35 17 1,-53-17 2</inkml:trace>
    </iact:actionData>
  </iact:action>
  <iact:action type="add" startTime="253815">
    <iact:property name="dataType"/>
    <iact:actionData xml:id="d38">
      <inkml:trace xmlns:inkml="http://www.w3.org/2003/InkML" xml:id="stk38" contextRef="#ctx0" brushRef="#br0">17304 13088 0,'18'0'20,"-1"0"2,19 0-5,-19 0-11,1 0 3,0 0-3,17 0 4,-18 0-4,89 0 20,106 53 7,-106-18-17,-106-17 2,17 0-2,-17-1 142,0 18-150,0-17 7,0 17-12,-35 36 13,-53-1 0,-18 54 2,18-36-2,0-35 2,88-35-4,0-71 20,0-88-17,0 88-1</inkml:trace>
    </iact:actionData>
  </iact:action>
  <iact:action type="add" startTime="282554">
    <iact:property name="dataType"/>
    <iact:actionData xml:id="d39">
      <inkml:trace xmlns:inkml="http://www.w3.org/2003/InkML" xml:id="stk39" contextRef="#ctx0" brushRef="#br0">17745 11942 0,'0'-18'73,"0"0"-66,0 1-3,0-1 4,0 0-1,0-17 18,-35-35 9,17 70-18,0-18 2,1 0-1,17 1-13,-35-1 2,17 0 5,-17 1 3,-1 17-8,1-53 4,-18 35 4,-53 0 3,36 1 0,52 17-1,-17 0 3,17 0-5,1 0-12,-1 0-1,0 0 12,1 0 4,-19 17 0,19 19 1,-1-1-2,1 18 2,17-35-3,-18 52-14,0-35 16,18 1-16,0 17 14,-35 17 1,35-35 1,0 18 0,0 0 0,0 0 0,0-18-1,18-17-1,-1 0-13,1-1-1,-18 1 6,18-18 1,-1 18 8,36 17 1,35-35 2,-17 0 0,-36 0-3,18 0-12,-35 0 0,-1 0 3,1 0 24,35-18-15,0 1 1,0-54 1,0 53-2,-36-17 0,1 0 2,-18 17-4,17 18-12,-17-17 6,18 17 4,-18-18 4,0 0 29,0 1-30,0-1 8,0 0-5,18 18-4,-18-17 4,0-1-1,0 36 355,0-1-362,0 19 5,17 17 9,-17-36 12,0 1 85,0 0-106,18-1-7,-18 1-2,0-1 9,18-17 1</inkml:trace>
    </iact:actionData>
  </iact:action>
  <iact:action type="add" startTime="285008">
    <iact:property name="dataType"/>
    <iact:actionData xml:id="d40">
      <inkml:trace xmlns:inkml="http://www.w3.org/2003/InkML" xml:id="stk40" contextRef="#ctx0" brushRef="#br0">17816 12400 0,'-36'18'139,"19"-18"-130,-19 17 3,1-17-9,-18 18 24,18 0 8,17-18-18,1 0-3,17 17-9,0 1-1,-18-18 2,0 18-3,-17 17 19,17-17-17,1-1 0,-1 18 13,-17 1-3,17-19 4,18 1-5,0 0-10,-17-1 6,17 1 4,0 0 8,0-1-6,0 1-9,0-1 9,0 1 9,35 0-9,0-18 5,0 17-19,-17 1 11,35 0-12,0-18 1,17 17 16,-34-17-2,-19 0 6,-17-17 95,0-19-107,0 19-2,0-19 2,0-16 5,0-1-1</inkml:trace>
    </iact:actionData>
  </iact:action>
  <iact:action type="add" startTime="292098">
    <iact:property name="dataType"/>
    <iact:actionData xml:id="d41">
      <inkml:trace xmlns:inkml="http://www.w3.org/2003/InkML" xml:id="stk41" contextRef="#ctx0" brushRef="#br0">14411 12577 0,'-17'0'35,"-1"0"-30,-17 0 3,17 0 0,-17 0-1,17 0 2,1 0-2,-36 17 19,35 18 8,0-35-18,1 18 1,17 0-2,0-1-11,-18 1-2,0 17 4,18-17 1,0 0 10,-17 17-3,17 18-11,0-36 4,0 1 0,0 35 9,0-35 16,0-1-31,53 1 18,-18-18-3,18 0-12,-18 0 1,-17 18 6,17-18 3,-17 0 1,-1 0 3,1 0 25,-18-18-22,18 18-19,-18-18 16,17 18-4,-17-35-13,18 0 6,0-1 5,-18 1 4,17-35 5,1 52-7,-18 0-3,0-17-9,0 17 7,0 1 0,0-1 6</inkml:trace>
    </iact:actionData>
  </iact:action>
  <iact:action type="add" startTime="294846">
    <iact:property name="dataType"/>
    <iact:actionData xml:id="d42">
      <inkml:trace xmlns:inkml="http://www.w3.org/2003/InkML" xml:id="stk42" contextRef="#ctx0" brushRef="#br0">19650 14023 0,'0'0'2,"-18"0"13,1 0-11,-1 0 12,1 18-8,-1-18 0,18 17 1,-18-17-1,18 18 1,-17-18 5,-1 0 26,18 17-31,0 1 8,-18 0 2,18-1-1,0 1-2,-17 0 2,17 70-3,-18 0-1,18 0 3,0-17-1,0-1 1,0-34 4,0 34-9,53-17-6,-53-35 2,18 17-3,17 0 11,18 1 1,-18-19 0,-17-17 3,-1 0 19,1 0 8,-18-17-32,0-1-4,18-35 7,17-18-2,-17 36 1,17 0-1,-18 0 0,1 17 2,-18 0 65,0-17-69,0 0-10,0 17 14,-18-17-4,-17 17-10,18 18 0,-1-17 3,18-1 10,-18 18 46</inkml:trace>
    </iact:actionData>
  </iact:action>
  <iact:action type="add" startTime="296779">
    <iact:property name="dataType"/>
    <iact:actionData xml:id="d43">
      <inkml:trace xmlns:inkml="http://www.w3.org/2003/InkML" xml:id="stk43" contextRef="#ctx0" brushRef="#br0">4816 14023 0,'17'0'49,"-17"-18"-25,-35 18 8,0 18-8,0-18-14,17 0-8,0 18 0,1-18 14,-1 0-4,0 0-10,18 17 9,0 1 3,-17-18-5,-19 35 8,1 18-1,0-35 3,35 17-2,-35 18 3,35-35-9,0-1-5,-18 1-2,18-1 10,0 1-3,0 35 4,0-35 3,0 52-3,0-17 2,18-18 0,52 71-2,-17-53 6,0-35-7,88 17-11,-88-35 4,35 0 0,36 0 9,-36-35 1,-53-1-14,0 1 13,18-18 1,-35 18-4,0 0-8,-1 17-2,-17 0 2,0 1 3,0-54 7,0 1 6,0 52-10,0-17-5,0 17-4,0 1 4,-17 17 1,17-18 5,0 0 5,-18 1-1,18-1-1</inkml:trace>
    </iact:actionData>
  </iact:action>
  <iact:action type="add" startTime="310051">
    <iact:property name="dataType"/>
    <iact:actionData xml:id="d44">
      <inkml:trace xmlns:inkml="http://www.w3.org/2003/InkML" xml:id="stk44" contextRef="#ctx0" brushRef="#br0">6439 13829 0,'17'0'140,"1"0"-124,-1 0-7,1 0-3,-18 18-1,18-1 3,17 1 0,0-1-1,36 1 2,-36 0-2,-35-1 2,35-17 0,-17 18 18,0-18-22,-1 0-2,1 0 3,0 18 11,-1-18 59,1 0-44</inkml:trace>
    </iact:actionData>
  </iact:action>
  <iact:action type="add" startTime="310912">
    <iact:property name="dataType"/>
    <iact:actionData xml:id="d45">
      <inkml:trace xmlns:inkml="http://www.w3.org/2003/InkML" xml:id="stk45" contextRef="#ctx0" brushRef="#br0">7356 13882 0,'0'-18'16,"17"18"103,1 0-111,0 0 2,35 0 17,-18 0 3,71 0-29,-71 18 5,36-18 5,34 35 6,1-35-1,18 18 1,-54-18-1,-52 0 1</inkml:trace>
    </iact:actionData>
  </iact:action>
  <iact:action type="add" startTime="314362">
    <iact:property name="dataType"/>
    <iact:actionData xml:id="d46">
      <inkml:trace xmlns:inkml="http://www.w3.org/2003/InkML" xml:id="stk46" contextRef="#ctx0" brushRef="#br0">8185 14411 0,'0'-18'61,"0"1"-27,-18-1 6,18 0-19,-17 1-4,17-1 2,-18 18-3,18-35-2,-18 17 3,18 1-1,-35-19 1,17 36 1,-70-53-17,70 53 5,-52-17 4,-18-1 5,35 0 1,35 18 1,1 0 66,-1 0-75,-17 36 4,17 17 4,0 0 3,1-36-7,17 19 6,0-1-3,0-18-12,0 36 12,17-17 1,1-1 1,0-17 0,35-18 3,-18 17-8,18 1-7,17-1 7,54 19 6,-36-19-2,71-17-11,-71 0 1,-53 0 0,0 0 10,-35-17 64,0-19-72,0-34 6,0-1 3,-35 54 2,18-1-8,-1-17-8,0 17 0,1 1 9,-19-19 6,19 36-4,-19 0-10,19-17 0,-1 17 3,1-18-3,-1 18 11,18-18-6,-18 18 102</inkml:trace>
    </iact:actionData>
  </iact:action>
  <iact:action type="add" startTime="317907">
    <iact:property name="dataType"/>
    <iact:actionData xml:id="d47">
      <inkml:trace xmlns:inkml="http://www.w3.org/2003/InkML" xml:id="stk47" contextRef="#ctx0" brushRef="#br0">17921 13794 0,'0'0'1,"-17"0"3,-1 17 4,18 1 8,-17-18 7,-1 0-7,0 0-8,1 18 0,-1-18 0,-106 17 20,-87 36 4,123-18-15,52-17-2,19 0-14,-19 17 0,1-17 6,0-1 2,-18 18 7,35-17 2,-35 35-2,1 35 1,-1-17-1,0 17 5,35-70-10,0-1-6,1 19 0,17-1 10,-18-18-5,18 19 8,0-1-2,0 0 1,0 1-3,18-19-13,17 18 16,0-35 0,18 0-2,88 18-13,-70 0 6,17-18 3,18 0 5,17 0 1,-52 0 0,-53-18-1,-18 0-2,35 1 3,-35-1 0,17-35-15,1 36 3,-18-1 11,0 0-3,0-17 5,0 17-6,0-17-7,0 0-3,0 0 2,0-18 4,0 17 7,0 1 2,0 18 0,0-1-2,0 0 2</inkml:trace>
    </iact:actionData>
  </iact:action>
  <iact:action type="add" startTime="325968">
    <iact:property name="dataType"/>
    <iact:actionData xml:id="d48">
      <inkml:trace xmlns:inkml="http://www.w3.org/2003/InkML" xml:id="stk48" contextRef="#ctx0" brushRef="#br0">1870 16528 0,'18'0'117,"35"0"-106,-18 0-6,18 0 2,35 0 0,-17 0 2,70 35 0,35 18-2,53-36 0,-17 19 1,106-19-1,387 72 23,-370-19 2,318 54-31,-336-71 15,-158-18-15,70-18 16,-70-17 1,-71 0-3,36 0 3,-36 0-16,-17 0 12,105 0 3,-70 18-2,-36-18-13,19 18-1,-54-18 12,18 0-11,-18 17 14,-17-17 1</inkml:trace>
    </iact:actionData>
  </iact:action>
  <iact:action type="add" startTime="326766">
    <iact:property name="dataType"/>
    <iact:actionData xml:id="d49">
      <inkml:trace xmlns:inkml="http://www.w3.org/2003/InkML" xml:id="stk49" contextRef="#ctx0" brushRef="#br0">6580 16669 0,'17'35'18,"1"0"-8,141 124 5,-89-71-1,-34-70-12,140 176 16,-106-141-2,-52-36 1,-18 1 30,0 17-39,-18 1 2,-17 17 7,18-18 0,-19 18 1,19-53 2,17 17 12,53-17-5</inkml:trace>
    </iact:actionData>
  </iact:action>
  <iact:action type="add" startTime="328038">
    <iact:property name="dataType"/>
    <iact:actionData xml:id="d50">
      <inkml:trace xmlns:inkml="http://www.w3.org/2003/InkML" xml:id="stk50" contextRef="#ctx0" brushRef="#br0">18521 16704 0,'18'0'46,"35"0"-37,0-18-2,88 18 1,-18-35-1,-17 35 5,141 0-9,317-18 25,460 18 8,-636 0-24,-142 0-7,-69 0-1,105 0 3,-70 0-4,35 0 15,-71-17-2,-158 17 4</inkml:trace>
    </iact:actionData>
  </iact:action>
  <iact:action type="add" startTime="328721">
    <iact:property name="dataType"/>
    <iact:actionData xml:id="d51">
      <inkml:trace xmlns:inkml="http://www.w3.org/2003/InkML" xml:id="stk51" contextRef="#ctx0" brushRef="#br0">22490 16422 0,'0'17'79,"18"19"-73,-1-19 2,54 107 20,-18 35 4,-53-124-12,17-17-5,-17 34-12,-17-52 1,17 36 3,-89 34 10,54-34-1,0-19 1,-18 1 0,18-1-1,35 1 4,-18-18-2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32:55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932">
    <iact:property name="dataType"/>
    <iact:actionData xml:id="d0">
      <inkml:trace xmlns:inkml="http://www.w3.org/2003/InkML" xml:id="stk0" contextRef="#ctx0" brushRef="#br0">14799 1588 0,'0'-18'6,"-17"0"105,-1 1-94,-17 17-4,0-18 8,-36 36 14,53-1-23,-17 1-7,17 0-3,-17 17 2,18-35 17,-1 17-19,-17 19 13,17-1-14,0 0 7,1-17 3,-54 52 5,18 1 0,-35 17 1,17 36-1,54-107-1,-1 36-10,1 0 2,-19 18-6,19-1 4,17-17 11,0 18-1,-36-18-14,36-18 0,0 18 5,0-18 3,0 71 9,18 17 3,0-87-10,-1-1-5,1 0-3,-18 1 2,18-1 2,-18-18 7,17 19 1,18 17-13,-17-18-1,-18-17 7,18-1-1,-1 18 12,1-35-3,17 0 4,-17 0-7,35 0 4,-36 0-3,36-17-7,-17-1-4,-19 18 12,1 0-7,0 0 13,17-17-6,-17 17-9,-18-18 5,88 18 4,35 0 1,-105-18 1,17 18 1,-35-17-3,0-1-14,18 0 6,-1 1 1,1-71 9,17 35-1,-17-36 2,-18 19-2,0 17 1,35-35-1,-35-18 2,0 35-1,0-34-1,0-1 1,0-18-1,0 36 1,0 53-1,0-18-11,0-35 0,-17 52 4,17-52 8,0 18-1,0 34-1,0 19 1,0-1 0,0 0 2,-18 18-1,0 0 0,1-17-3,-1 17-12,0 0-1,18-18 19,-35 18-5,0 0 1,0 0 0</inkml:trace>
    </iact:actionData>
  </iact:action>
  <iact:action type="add" startTime="21417">
    <iact:property name="dataType"/>
    <iact:actionData xml:id="d1">
      <inkml:trace xmlns:inkml="http://www.w3.org/2003/InkML" xml:id="stk1" contextRef="#ctx0" brushRef="#br0">19650 1799 0,'0'-17'15,"0"-1"6,0 0-13,0 1 10,0-1 18,0 0-3,-18-35-31,-52-105 31,17 105-15,53 17 2,-53-16-16,35 16-3,-17 19 7,-35-36 8,-1 0 2,-17 18-1,70 17-2,-35 18 1,18-18 2,0 18-2,-1 0-1,19 0-12,-1 0-2,0 0 5,-17 0 7,18 0-2,-36 0 5,17 18 2,1 17-1,-18 0 2,36-17-2,-19 0-12,36-1-2,-17 1 4,-19 17 10,-17 18 0,18-18-1,18 18 1,-19 18 2,19-36-8,17 1-6,-18-1-2,-17 0 1,35 0 1,-18 1 14,0 17-4,1 17-6,17-35-6,-18 1 17,1 87-19,-1 18 17,0-35-2,1 35 5,17-88-18,0 0 2,0-18 3,-18-17 6,18 35 4,0 53-14,0-36-2,0-17 3,0-35 13,0 17-17,0 53 16,0-52 0,0 16-1,0 1 2,0-35-3,35 53-14,-17-36 15,0 18 1,17 0 2,-18-18 3,1-17-7,0-1-1,-1-17-2,-17 18-8,18-1-2,0-17 2,-18 18 4,35 0 9,18-1 2,0 1-2,17 0-1,-52-18 1,0 0-4,17 0-9,0 0-3,0 0 5,18-18 2,18 0 6,52-17 3,-70 17 3,-35 1 1,17 17-11,-17 0-4,-1-18-5,19 1 5,-1-1 10,-17 0-9,17 1 9,-17-19 0,17 19-1,0-36 3,-17 0-2,-1 0-1,1 18 3,-18-18-3,0 18 3,0 17 6,0 0-14,18-35-7,-18 36 9,0-19-7,17 19 11,-17-36 1,0 35-4,0-17-8,0 17-2,0 1 0,0-19 5,18 1 9,-18 17-3,0 1-10,0-18 1,18 17-2,-18-17 2,17-1 1,-17 1 10,0 0-5,18-18 6,-18 0 0,18 35-1,-1-17 5,-17 17-9,0 1-8,0-1 3,0 0 19,0 1-9,18-1-12,-18-17 19,0 17-22,0-17 15,0 17-3,0-17-12,0 0-1,0 17 7,0-17 1,0 0 8,0-18-2,0 35 2,0-17-3,-18 17 4,1-35-1,-19 18 2,19 17-6,17 1-3,-18 17-6,18-18 2,-18 0 8,1 18 18</inkml:trace>
    </iact:actionData>
  </iact:action>
  <iact:action type="add" startTime="27798">
    <iact:property name="dataType"/>
    <iact:actionData xml:id="d2">
      <inkml:trace xmlns:inkml="http://www.w3.org/2003/InkML" xml:id="stk2" contextRef="#ctx0" brushRef="#br0">19932 1817 0,'18'0'326,"0"0"-305,-1 17-4,1-17-3,-18 18-7,17-18 0,1 0 7,0 18 27,-18-1-40,17-17 33,19 18-15,-19-18-6,1 0-8,0 0-1,-1 0 0,1 0 10,17 0 10,-17 0-20,52 0 8,-52 0 5,35 0 0,-35 0 0</inkml:trace>
    </iact:actionData>
  </iact:action>
  <iact:action type="add" startTime="29014">
    <iact:property name="dataType"/>
    <iact:actionData xml:id="d3">
      <inkml:trace xmlns:inkml="http://www.w3.org/2003/InkML" xml:id="stk3" contextRef="#ctx0" brushRef="#br0">20197 1552 0,'0'-17'30,"-18"34"93,1-17-119,-1 18 12,-17 0-2,17-1-3,-17 18 5,-53 1 1,-1 17 0,1 0-1,-18 17 1,53-52-1,53-1 88,0 1-96,36 0 2,-1 17 2,36 18 5,-19 0-1,1 0 6,-17-18-7,-19-35-3,1 18-7,0-1-1,-1 1 3,1-1-3,-18 1 26,17-18-28,1 0 13,0 18-14,-18-1 4,17-17 6,-17 18 6,0 0 115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36:02.2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909">
    <iact:property name="dataType"/>
    <iact:actionData xml:id="d0">
      <inkml:trace xmlns:inkml="http://www.w3.org/2003/InkML" xml:id="stk0" contextRef="#ctx0" brushRef="#br0">5927 13547 0,'-18'0'15,"1"0"33</inkml:trace>
    </iact:actionData>
  </iact:action>
  <iact:action type="add" startTime="17914">
    <iact:property name="dataType"/>
    <iact:actionData xml:id="d1">
      <inkml:trace xmlns:inkml="http://www.w3.org/2003/InkML" xml:id="stk1" contextRef="#ctx0" brushRef="#br0">5539 14975 0</inkml:trace>
    </iact:actionData>
  </iact:action>
  <iact:action type="add" startTime="18894">
    <iact:property name="dataType"/>
    <iact:actionData xml:id="d2">
      <inkml:trace xmlns:inkml="http://www.w3.org/2003/InkML" xml:id="stk2" contextRef="#ctx0" brushRef="#br0">6386 13670 0,'0'-18'38,"-18"18"49,-53-17-80,-70 17 18,-17 0-8,-72 70 0,36-52-1,18 35 1,52-35 2,54-18-7,35 17-9,-1 1-2,1-18 5,0 35 17,17-17-21,0-1 14,-35 19-15,18-1 3,0 0 9,-53 53 3,52-35 1,-16 71 4,34-106-9,18-1-4,-35 89-5,35-71 4,-18 18 7,18-18 5,0 54 3,0-19-14,18-35-5,-1 18 2,19-17 6,16 17 12,1-18-15,0-18-6,-17 19 0,16-1 5,37 0 6,34 18 0,-88-35 2,248 17-14,-160 0 5,-70-35 5,229 18 10,0 17-11,-70-35-5,-53 18-4,123-18 6,-211 0 14,123 18-20,-18-18 15,0 35-14,-52-35-1,-53 0 6,123 18 0,53-18 10,123 0 0,-123 35-1,-53-35 0,-53 0 2,-106 0-2,-17 0 25,-18-18 7,0 1-39,0-1-3,0 0 7,0-52 4,0-1-2,0-35-10,0 53 4,0 18-2,0-35 6,-18-19 5,-35 19-3,0-36 2,1 35 3,-1 36-8,0-35-7,0 34-4,-35 1 4,-1-18 3,1 18 11,35-18-6,-88 18-12,53 17 3,0-17 9,-106-18 2,35 18 2,-35-18-1,53 17 1,-18 19-1,89-1 0,-72 0-15,37-34 13,52 52-9,-88-18 11,17-17 1,1 17-1,17 0 2,53 1-17,18 17 13,-1 0 0,1 0-11,0-18 11,-1 18-12,19 0 22,-1 0-9,18-18 1,-17 18 0,-1 0 9</inkml:trace>
    </iact:actionData>
  </iact:action>
  <iact:action type="add" startTime="22176">
    <iact:property name="dataType"/>
    <iact:actionData xml:id="d3">
      <inkml:trace xmlns:inkml="http://www.w3.org/2003/InkML" xml:id="stk3" contextRef="#ctx0" brushRef="#br0">7709 17110 0,'-18'0'66,"0"-18"-57,-17 18 0,-89-18 18,-211-52 7,141 35-19,106-1 1,18 36-14,-89-17 6,88 17 0,-52 0 9,-18 0 0,70 0-1,-35 0 1,-35 53 0,0-18 0,88-17-3,-17-1-12,-19 36-1,37-35 6,-1-1 17,-89 36-22,37 0 14,34 18 1,18-36 1,36 18-1,-1-18-4,-17-17-10,35 17-2,-53 0 9,53-17-1,0 17 3,0 1 5,0 87-2,53-35 2,-18 53 0,0-88-13,-17 18 9,52-1 7,1-34-8,-36-19-9,53 19-2,-35-1 4,53-17 4,229 87 8,-35-69-2,0 52 3,0-35-2,-71-18 5,-141-35-9,-17 0-2,-18 0-7,35 0 3,-70 0 1,17-35 1,35-18 9,19-35 1,-36-1-3,0 37 7,-36 16-11,1-34-8,17 17-2,-17 18 6,-1-18 0,1-18 9,0 18-1,-18-35 2,0 17 3,0 18-3,-18-17-1,-35-1 1,18 1-3,-36-1 3,54 36-1,-54 0-15,0-18 6,19 35 3,-1 0-4,-18 1 5,1-18 5,34 17-1,19 0 0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36:53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71">
    <iact:property name="dataType"/>
    <iact:actionData xml:id="d0">
      <inkml:trace xmlns:inkml="http://www.w3.org/2003/InkML" xml:id="stk0" contextRef="#ctx0" brushRef="#br0">2981 3687 0,'53'-36'151,"35"1"-145,1-36 1,616-34 36,248 52-12,-742 53-16,336 0-13,282 53 15,353 52-1,1217 142 1,-1588-176-1,142 35 1,-495-89 0,-52 19-2,-335-36 3,-71 17 158</inkml:trace>
    </iact:actionData>
  </iact:action>
  <iact:action type="add" startTime="5759">
    <iact:property name="dataType"/>
    <iact:actionData xml:id="d1">
      <inkml:trace xmlns:inkml="http://www.w3.org/2003/InkML" xml:id="stk1" contextRef="#ctx0" brushRef="#br0">9137 10566 0,'0'-18'37,"18"18"129,0 0-155,34 0 13,-16 0-9,-19 0-9,1 0-2,0 0 4,-1 0 1,1 0-2,0 0 21,17 18-16,-17-18 17,34 0-24,-16 0 0,-1 0 12,-17 0-14,17 0 13,0 0 0,0 17 1,1-17 0,17 0 3,0 0-5,-18 18 0,18-18 1,-18 0 4,-17 0-6,-1 0-7,1 0 319,-18 18-294,18-18-25,-18 17 26,17 36-31,1-18 34,-1-17-19,-17 0 13,18-1-27,-18 19 12,18-1 0,-18 0 1,17 18 2,1 35-3,0-17 5,-18-36-6,0 18-9,0-35 1,0-1-3,0 1 0,0 0 4,0 17 8,0-17 3,0 17-5,0 0 3,0-17-1,0-1 1,0 1 1,0 0 2,0 35-13,0-18 5,0 35 2,0 36 4,0 0-1,0-53 1,0 70 0,0-70-2,17 0-13,-17 0-1,0 35 7,0-70 4,0 88 5,18 35-7,0 0-8,-18-35 13,0 70-14,35 36 16,-35-141 0,0-19 4,0-16-10,0-19-4,0 1 5,18 0 4,-18 35 1,17-18-2,-17-18 1,0 1 4,0 35-4,0-35 1,0-1-1,0-34 197,-35-1-199,35 0-6,-35 18 5,-54-17 5,19-1-17,-18 0 20,17 18-16,-17 0 2,-18-17-2,71 17 5,-89 0 7,1 0-1,17 0 3,71 0-1,17 0 0,0 0-5</inkml:trace>
    </iact:actionData>
  </iact:action>
  <iact:action type="add" startTime="12986">
    <iact:property name="dataType"/>
    <iact:actionData xml:id="d2">
      <inkml:trace xmlns:inkml="http://www.w3.org/2003/InkML" xml:id="stk2" contextRef="#ctx0" brushRef="#br0">9367 13635 0,'17'0'154,"1"-18"-135,17 18-14,0 0 6,-17 0-4,17 0-1,1 0 1,-1 0 4,18 0-2,35 0 19,-53 18 5,-17-18 113,0 35-139,-1-17 6,18 17 7,-35 0-3,18 1-5,0-19-9,-18 36-2,35-18 11,-35 1-10,18 34 14,-1 18 1,19-35 1,-19 0-2,-17-17 0,0-1-12,18 0 8,-18-17 4,17 17-15,-17 0 7,0-17 2,18 35 7,-18-35-2,0 17 1,0 0 6,0-17-11,0 17-10,18 0 1,-18-17 12,0 52 4,0-34-1,17-19-13,-17 1 7,0 17-9,0 1 14,18-19 1,-18 36-1,0-18 0,0-17 1,0 0-1,0-1 2,0 36-1,0 0 0,0-35-1,0 35 1,0-18-2,0-17 2,0-1 1,0 1-3,18 88-13,-1 53 7,19-18 0,-36-53 8,0-35-2,0-36-9,0 1 4,0 0 8,0-1 180,-18-17-183,0 0 9,1 0-10,17 18 1,-18-18 1,18 18 9,-18-18 17,1 17-25,-19 1-2,19-18 2,17 17 11,0 1 106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37:13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946">
    <iact:property name="dataType"/>
    <iact:actionData xml:id="d0">
      <inkml:trace xmlns:inkml="http://www.w3.org/2003/InkML" xml:id="stk0" contextRef="#ctx0" brushRef="#br0">3175 4180 0,'0'18'76,"0"53"-64,0-18-8,-17 211 24,17-70 3,0-159-27,0 1 7,0 17 9,-18-18-8,18 0-6,0 0-3,0 18-1,0-17 6,0-19 7,0 1 1,0 0-15,0-1 7,18-17 94,-1 0-91,54 0-5,-1-17 2,195 17 9,53-18-4,140-17 6,-158 35-3,159 0 1,-71 0-1,-141 0 3,176 17-16,-335-17 4,89 0 0,-36 0 7,0-17 2,-53 17 4,18-18 3,-53 0-17,0 18-2,0 0-3,-18 0 6,53 0 1,-35 0 8,17 0-2,19 0-12,34 0 13,-88 0-14,71 0 16,-88 0-1,-18-17 4,0-1 42,0 0-36,0-17-17,18-88 16,-1 70-18,18 0-5,-17-35 1,-18 52 10,53-158 4,-18 106 0,-17-71-16,0 107 8,-18-1 0,17-18 7,-17 36-1,-35 35 68,17 0-74,-35 0-2,-52 0 10,-37 0-1,-34 0 1,-124 0 0,-17 0 0,-142 0-1,177-36-14,105 19 13,-422-18 2,493 35-3,-441-18-12,300 18 4,35 0 5,-105 0 5,-106 0 3,176 0-2,-36 0 0,125 0-4,105 0-10,-35 0-1,70 0 11,0 0 5,-17 0-4,17 0 8,1 0 25</inkml:trace>
    </iact:actionData>
  </iact:action>
  <iact:action type="add" startTime="9087">
    <iact:property name="dataType"/>
    <iact:actionData xml:id="d1">
      <inkml:trace xmlns:inkml="http://www.w3.org/2003/InkML" xml:id="stk1" contextRef="#ctx0" brushRef="#br0">4093 3951 0,'17'0'13,"-17"18"-1,18 17 2,-18 0-8,17 1 2,-17 52 0,0-71 1,0 72 0,0 87 20,0-123 1,0 176-27,0-194 3,0 18 6,0 36 5,0-1 2,0-71-8,0 1-8,18-53 47,0-18-46,-1-18 6,19 36 6</inkml:trace>
    </iact:actionData>
  </iact:action>
  <iact:action type="add" startTime="9657">
    <iact:property name="dataType"/>
    <iact:actionData xml:id="d2">
      <inkml:trace xmlns:inkml="http://www.w3.org/2003/InkML" xml:id="stk2" contextRef="#ctx0" brushRef="#br0">5169 3916 0,'0'35'7,"0"0"1,17 18 1,-17 0-1,0 35 3,0 18-4,0 0 1,-17 18-2,17 17 16,-18 159 12,18-283-19,0 1 4,0-1 41,0 1-44</inkml:trace>
    </iact:actionData>
  </iact:action>
  <iact:action type="add" startTime="10212">
    <iact:property name="dataType"/>
    <iact:actionData xml:id="d3">
      <inkml:trace xmlns:inkml="http://www.w3.org/2003/InkML" xml:id="stk3" contextRef="#ctx0" brushRef="#br0">6015 4233 0,'0'53'3,"18"53"9,-18-18-7,0-70 2,17 88 1,-17-36 0,0 1-2,0 17 2,0-53 0,0-17 0,18 35 17,-18 35 8,0-53-16,0-17 1,0 0-1,18-18 0</inkml:trace>
    </iact:actionData>
  </iact:action>
  <iact:action type="add" startTime="10678">
    <iact:property name="dataType"/>
    <iact:actionData xml:id="d4">
      <inkml:trace xmlns:inkml="http://www.w3.org/2003/InkML" xml:id="stk4" contextRef="#ctx0" brushRef="#br0">7074 3810 0,'0'18'15,"17"70"1,-17-35-1,0 106-14,0-71 7,0 35 1,0-35 8,0 53-1,0-70 1,0 17-1,0-17 3,0-54-3,0 89-15,0-53 8,0-18 2,0 1 6,0-19 37</inkml:trace>
    </iact:actionData>
  </iact:action>
  <iact:action type="add" startTime="11689">
    <iact:property name="dataType"/>
    <iact:actionData xml:id="d5">
      <inkml:trace xmlns:inkml="http://www.w3.org/2003/InkML" xml:id="stk5" contextRef="#ctx0" brushRef="#br0">3299 4198 0,'0'35'72,"0"-17"-65,0 123 17,0 124 8,0-212-14,0-18-2,17 0 2,-17-17-4,18-1-12,0 1-1,-1-18 15,1 0 0,0 0 0,-1-35 2,19-36-3,16-17 2,-16-18 0,-19 0-1,1 18 1,-18 35 0,0 18-10,18-36-2,-18 54 0,0-18 1,0 17 6,0 0 3,0 1-2,0-1-5,-18 18 7</inkml:trace>
    </iact:actionData>
  </iact:action>
  <iact:action type="add" startTime="12495">
    <iact:property name="dataType"/>
    <iact:actionData xml:id="d6">
      <inkml:trace xmlns:inkml="http://www.w3.org/2003/InkML" xml:id="stk6" contextRef="#ctx0" brushRef="#br0">4322 4269 0,'0'17'18,"0"36"-4,0 18 2,0 35 3,0-18-9,0-53-8,0 18 0,0-18 13,0-17 1,35 35-15,-17-53 16,-1 17-11,19-17 4,34 0 5,1-17 4,-1-19-4,-34 1 3,-19 35-4,1-35-12,0-36-1,-1 18 13,1-17-13,-1-54 17,-17 19-3,0 34 6,0 36-6,0 17 3,-17 36 38,-1-1-43,18 1 3</inkml:trace>
    </iact:actionData>
  </iact:action>
  <iact:action type="add" startTime="13306">
    <iact:property name="dataType"/>
    <iact:actionData xml:id="d7">
      <inkml:trace xmlns:inkml="http://www.w3.org/2003/InkML" xml:id="stk7" contextRef="#ctx0" brushRef="#br0">5451 4410 0,'17'17'7,"1"36"1,-18 0 1,18 176 18,-1 36 9,-17-247-20,0-1 14,18-17 10,0 0-30</inkml:trace>
    </iact:actionData>
  </iact:action>
  <iact:action type="add" startTime="13779">
    <iact:property name="dataType"/>
    <iact:actionData xml:id="d8">
      <inkml:trace xmlns:inkml="http://www.w3.org/2003/InkML" xml:id="stk8" contextRef="#ctx0" brushRef="#br0">6615 4568 0,'0'0'0,"18"0"54,-1 36-47,-17-1 0,0-17 7,0 35 0,0 17 3,0-35-1,0 1 0,0-19 0,0-34 64,0-1-73,0-17 9,18-18-3,-18 0-5,17 18-2,-17-54-5,0 72 4,0-36 21,0 18-22,0-1-3,0 19 6,0-19 4,0 19 7,0-18-3,-70 35 2,35-18-2,-1 18 2</inkml:trace>
    </iact:actionData>
  </iact:action>
  <iact:action type="add" startTime="14611">
    <iact:property name="dataType"/>
    <iact:actionData xml:id="d9">
      <inkml:trace xmlns:inkml="http://www.w3.org/2003/InkML" xml:id="stk9" contextRef="#ctx0" brushRef="#br0">7479 4480 0,'18'0'22,"17"124"1,-17 176 9,-1-230-15,-17-52 4,0-1-10</inkml:trace>
    </iact:actionData>
  </iact:action>
  <iact:action type="add" startTime="15734">
    <iact:property name="dataType"/>
    <iact:actionData xml:id="d10">
      <inkml:trace xmlns:inkml="http://www.w3.org/2003/InkML" xml:id="stk10" contextRef="#ctx0" brushRef="#br0">3264 3951 0,'0'-18'2,"-36"18"23,19-17-17,-36 17 0,17 0 1,1 0-1,-229-35 21,122 35 4,-563-89-30,529 89 0,34-35 8,-193-18 7,35 36 0,159-1-7,53 18-10,18-18 3,17 18 14,-18 0-2,-17 0-13,70 0 0,1 0 5,-107 0 11,-17 36-4,0-1 0,-18 0 1,-35 18 1,53-18-1,88-17 2,35-18-2,1 0 0,17 18 34,0-1 18,0 1-60,-18-1 16,18 19-7,0-1-2,0 18-13,0 0 6,0-18 1,0 53 10,0-52-8,0 17-8,0 35 0,0-35 9,0 70 5,18 1 2,-1-72-6,-17 72-9,18-106 2,-18-1 3,18 36 8,-18-35-1,17-18 61,19 0-71,17 0 5,-36 0-4,177 17 9,71-17 0,-159 0 0,105 0-14,142 0 17,-212 0-7,53 36-8,-17-36-3,105 0 11,-141 0-11,353 17 16,-36 19 1,-69-19-4,-54-17 3,17 0 2,-175 0 0,-142 0-7,0 0-7,-17 0 1,0 0-4</inkml:trace>
    </iact:actionData>
  </iact:action>
  <iact:action type="add" startTime="17676">
    <iact:property name="dataType"/>
    <iact:actionData xml:id="d11">
      <inkml:trace xmlns:inkml="http://www.w3.org/2003/InkML" xml:id="stk11" contextRef="#ctx0" brushRef="#br0">10443 4233 0,'0'18'31,"0"35"-23,-18 17 14,0-34 11,1 87-29,17-52 3,-18-36 0,0 36 8,18-36 4,-17 18 0,17-18-8,0 0-10,0 1 1,-18-1 17,18 0-6,0 0-9,0-17 9,0 0 4,0-1 0,0 1 4,35-18-5,1 0-3,105 0 9,-71 0-11,213-35 5,-89 35 1,88 0 0,106 0-1,35 0 0,-211 0-10,35 0 10,141 0-5,-106 0-9,-70 0-1,35 0 6,-71 0 2,424 0 8,-300-18-2,88 18 1,-36 0 1,-157-18 0,-37 18 0,-17-35-1,0 35 0,-88 0 2,18 0-14,-36 0 6,0 0-6,-17 0 10,-18-17 48,18-19-54,-18 19 4,17-19 5,1-34-15,0-18 15,-1-1 2,-17 1-2,18 18-1,-18-1-2,0 1 3,0 34-1,0-17-12,0 18 11,0 0 1,-35 0 0,17 35-10,-53-18 4,-52 18 7,-18 0-1,-35 0 1,-124 0 1,159 18-1,-177-18-11,36 0-2,-36 0 1,71 0 0,36 0 6,-460 0 7,248 0-2,-71 0 4,177 0-7,140 0-8,1 0-1,0-18-2,-1 18 6,-35-18 7,-34 18 1,52-17 1,35-19-1,35 36 1,36-17 0,35 17 1,36 0-2,-1 0 56</inkml:trace>
    </iact:actionData>
  </iact:action>
  <iact:action type="add" startTime="19539">
    <iact:property name="dataType"/>
    <iact:actionData xml:id="d12">
      <inkml:trace xmlns:inkml="http://www.w3.org/2003/InkML" xml:id="stk12" contextRef="#ctx0" brushRef="#br0">11025 4463 0,'-18'35'39,"-17"-17"-35,-1-1 3,19 18 1,-18-17 0,17 17 1,0-17 6,18 17 8,-17 1 14,17-19-24,0 18 3,0-17 1,0 0 3,17-1-7,19 1 3,-1 0-15,0-18 1,18 17 5,-18-17 1,53 0 8,-17 0 1,-53-17 3,17-19-7,-35 1-9,18 0 0,-1-18 2,-17 0 13,18 0-19,-18-53 18,0 53 0,0-35-13,-18 35 0,-17 18 1,17 17 0,1 1 3,-1-1 7,0 18 63</inkml:trace>
    </iact:actionData>
  </iact:action>
  <iact:action type="add" startTime="20613">
    <iact:property name="dataType"/>
    <iact:actionData xml:id="d13">
      <inkml:trace xmlns:inkml="http://www.w3.org/2003/InkML" xml:id="stk13" contextRef="#ctx0" brushRef="#br0">12154 4516 0,'-18'-18'3,"0"18"8,1 0 19,-19 0-29,-87 88 34,17 0-19,71-52 0,-1 16 3,19-52-6,-1 36-11,18-19 14,0 1 47,18-18 2,-18-18-61,17 18 4,1-17 2,0-1 10,17-17-1,-17 35-10,-18-18-7,17 1-1,-17-1 15,0 0 34,0 1-29,0-19-10,-17 1-2,17 17-6,0 1-2,0-1 19,-18 1-19,0-1 26</inkml:trace>
    </iact:actionData>
  </iact:action>
  <iact:action type="add" startTime="21601">
    <iact:property name="dataType"/>
    <iact:actionData xml:id="d14">
      <inkml:trace xmlns:inkml="http://www.w3.org/2003/InkML" xml:id="stk14" contextRef="#ctx0" brushRef="#br0">12418 4551 0,'0'35'77,"0"-17"-68,0 17-3,18 124 25,-18-89 2,0-34-16,17-36 0,1 17 5,0-17-5,17 0 0,-35-17-3,0-1-11,0 0 0,0 1 0,0-1 6,18 0 7,-18 1-4,0-1-11,0 0 1,0 1 13,0-1 6,0 1-10,0-1-6,0-17 8</inkml:trace>
    </iact:actionData>
  </iact:action>
  <iact:action type="add" startTime="22269">
    <iact:property name="dataType"/>
    <iact:actionData xml:id="d15">
      <inkml:trace xmlns:inkml="http://www.w3.org/2003/InkML" xml:id="stk15" contextRef="#ctx0" brushRef="#br0">12753 4692 0,'18'18'4,"-18"-1"7,18 1 2,-18-1 2,0 1-2,17-18 3,-17 18 2,18-18 68,-1 0-62,-17-18-1,0 0 11,0 1-18</inkml:trace>
    </iact:actionData>
  </iact:action>
  <iact:action type="add" startTime="25702">
    <iact:property name="dataType"/>
    <iact:actionData xml:id="d16">
      <inkml:trace xmlns:inkml="http://www.w3.org/2003/InkML" xml:id="stk16" contextRef="#ctx0" brushRef="#br0">5327 3052 0,'-35'70'46,"0"-17"-38,-18 70 12,-88 142 14,123-247-17,18-36 99,0 0-108,18-52 2,17-36 8,53-53-1,-35 53-3,0 1 4,-35 87-4,-18 0-13,17 18 11,1 0 68,-18 36-71,0 34-6,18 1 10,34 70 3,-34-18 0,0-70 3,-18-18-3,0-52 156,0-1-154,-18 18-4,-17-17-3,17-1-6,1 0-1,-1 1 5,18-1-5,-18 18 8,1-18 5</inkml:trace>
    </iact:actionData>
  </iact:action>
  <iact:action type="add" startTime="27200">
    <iact:property name="dataType"/>
    <iact:actionData xml:id="d17">
      <inkml:trace xmlns:inkml="http://www.w3.org/2003/InkML" xml:id="stk17" contextRef="#ctx0" brushRef="#br0">13194 3510 0,'18'18'9,"-18"35"-3,0 0 1,18 17 2,-18-52-3,0 52 12,0 1-16,0-36 8,0 53 16,0-70 6,17-18-16,-17-18 62,0 1-72,0-71 11,18-18-1,17 35 1,0-35 0,1 71 0,17 0-1,-36 17 6,1 0-11,-1 1-5,19 17 7,-19 0 3,1 0 20,-18 35-9,-18 0-26,-87 71 17,69-70-1,-52 34-1,106-70 81,-1 0-78,19 0-16,-19 0 10,19 0-11,-19 0 14,-17-18 1,18 54 15,-18-1-14,0 18-1,0-35 3,0-1-6,0 1-11,-18-18 26,-17 0-14,17 0-13,1-18 14,-19-17 0,19 17 1</inkml:trace>
    </iact:actionData>
  </iact:action>
  <iact:action type="add" startTime="28604">
    <iact:property name="dataType"/>
    <iact:actionData xml:id="d18">
      <inkml:trace xmlns:inkml="http://www.w3.org/2003/InkML" xml:id="stk18" contextRef="#ctx0" brushRef="#br0">20867 3457 0,'18'0'24,"-18"35"-15,0 36-1,0-18-3,-18 18 2,1 52 1,-1-17 4,-17 17-8,-1 71 22,1-17 6,17-142-15,1-53 71,17-35-80,0 1 0,0-37 7,17 1 3,1 0-6,0-36-9,-1 36-2,1 18 7,35-54-1,0-17 10,0 18-1,-36 70 3,1 53 71,35 70-81,-18-17 5,0 35-13,54 54 17,-19-54-14,-35 0 8,124 141 5,-53-88-1,-18 36 1,-70-124-1,0-18-11,-1 0 22,-34-70 112,-19 0-137,1-1 8,-71-69 7,36 34 0,-54-35 1,54 53-3,-36-35-12,70 53 2,-16 17 4,-37-35 7,36 18 1,-17 17 2,-1 18-3,36 0 0,17 0 2</inkml:trace>
    </iact:actionData>
  </iact:action>
  <iact:action type="add" startTime="30059">
    <iact:property name="dataType"/>
    <iact:actionData xml:id="d19">
      <inkml:trace xmlns:inkml="http://www.w3.org/2003/InkML" xml:id="stk19" contextRef="#ctx0" brushRef="#br0">22666 3828 0,'0'35'12,"0"18"-10,0 0 2,0 0 5,0 35-3,-17-35 5,17 17 0,-18-17-6,18-17 2,0-1-1,0 0 1,0 0 1,0 1 21,18-1 0,-1-53 4,1-17-28,35 0 9,-18-1 2,0-87-12,-17 105 8,-18-17-9,18 0 1,-18 0 5,0-1 7,0-17 2,-18 18-1,-17 0-1,17 17 2,0 0-3,36 1 73,17-18-79,-17 17-2,0 0 7,17-17 4,-17 35-5,-1-18-11,1 18 13,0 89 4,17 69-4,18-34-9,-18-36 6,18 88 4,-53-87 1,18-72-1,-18-87 86,-36 17-89,36 0 4,0-35-16,0-71 15,0 53 1,0 71 0,18-36-13,-18 54 0,18-1 6,-1 0 5,18 1 1,1 17 3,-19 17-1,1 1-2,0 35-12,-1-53 2,1 53-1,0 0 12,-18 17-1,0-17 1,0-18 0,-53 18 0,35-53-3,-17 18-12,35 0-1,-18-18 7,0 0 0,1 0 8</inkml:trace>
    </iact:actionData>
  </iact:action>
  <iact:action type="add" startTime="31412">
    <iact:property name="dataType"/>
    <iact:actionData xml:id="d20">
      <inkml:trace xmlns:inkml="http://www.w3.org/2003/InkML" xml:id="stk20" contextRef="#ctx0" brushRef="#br0">24024 3986 0,'18'0'7,"0"36"1,-1-1 3,1 53 8,-18 0-5,0 18-12,0 0-1,0-35 8,0-1-2,0-52 8,0-54 56,0 1-62,0-53 2,0 35-1,0 0 5,0 0-12,0-35-2,0 53 4,0-18 4,18-35 8,-1 52-1,19 19 1,34-36 0,18 35-1,1 18 0,-37 0 1,-34 0 1,17 71 0,-17-1-1,-18 19-3,18-37 3,-18-34-1,0 0 2,0-1 94,53 1-92,0 0-15,-18-1 6,0 19-6,0-19 2,1 1-4,-36-1 0,17 1 13,1 17 1,-18-17 0,0 0 1,0-1-10,0 19 1,-71-1 6,-70-18 2,35-17-1,18 0 2,18 0-2,52 0-1,0 0 2,1 0 0,-19 0 3,19 0-8,-18 0-9,-18 0 12,-18 0 1</inkml:trace>
    </iact:actionData>
  </iact:action>
  <iact:action type="add" startTime="38896">
    <iact:property name="dataType"/>
    <iact:actionData xml:id="d21">
      <inkml:trace xmlns:inkml="http://www.w3.org/2003/InkML" xml:id="stk21" contextRef="#ctx0" brushRef="#br0">6209 9931 0,'35'0'86,"1"0"-78,-1 0 0,-17 0-1,-1 0-1,54 0 20,70 0 7,-70 0-16,-54 0-1,18 0 0,-17-18-14,0 18 14,17-18-11,18 18-1,-18-17 3,106 17 13,18 0-2,0 0-3,123 0-1,-17 0 3,87 17 2,-193-17-3,-88 0-2,35 0-12,35 0-1,-106 18 6,18-18 0,-18 0 9,-17 0 1,-1 0 17,1 0-28,0 0 6,17 0 4,-17 0 17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38:07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670">
    <iact:property name="dataType"/>
    <iact:actionData xml:id="d0">
      <inkml:trace xmlns:inkml="http://www.w3.org/2003/InkML" xml:id="stk0" contextRef="#ctx0" brushRef="#br0">12736 3457 0,'0'35'97,"0"18"-94,0-17 6,-18 87 20,18 89 6,0-159-21,0-18-12,0 36 0,0-18 10,0 17-10,0 89 14,0 0 3,0-1-4,0-105 2,0-35-2,71-18 66,17-35-71,0 35 0,194-18 7,36 18-1,-1 0 3,-70 0-6,0 0-10,-106 0-2,247 0 5,-141 0 3,247 0 8,70 0-1,-105 0 1,35-35-2,-106 17 4,-247 18-18,-17 0 14,123 0 1,0 0 0,-142-35 2,19 35-2,-1 0 5,-35 0-10,18-18-10,35 18 14,-35 0-13,53 0 13,-88 0-13,123 0-1,-159 0 13,71 0-12,-18 18 17,35-18-6,-17 0 4,35 0 4,-70 0-9,-18 0-7,-18 0-3,0 0 5,-17 0 8,0 0 5,-1 0-9,1 0 4,-18-18 15,0 0 59,0-17-82,0-18-1,18-35 4,-18-35 7,17-54-1,-17 107-12,18-19 12,-1-69-1,-17 52 2,0 71-4,0-1-11,0 1-1,0 17 7,0 1 3,0-1 3,0 0 2,0 1 0,0-18 2,0 17 3,0 0-9,-35 1-5,-18 17-2,-17-18 0,-1 18 11,-105-35 3,-106 35-14,35-18-2,35 18 4,-35 0-1,-176 0 4,-212 0 6,141 35 0,-159 1 2,-17-19-2,-142 19 1,142-36 2,106 0-2,87 17-2,195-17 1,88 0 2,106 35 1,35-35-5,-53 0-11,71 0 1,17 0 5,-35 0 12,18 0-14,18 0-2,-1 0 19,0 0 0</inkml:trace>
    </iact:actionData>
  </iact:action>
  <iact:action type="add" startTime="6812">
    <iact:property name="dataType"/>
    <iact:actionData xml:id="d1">
      <inkml:trace xmlns:inkml="http://www.w3.org/2003/InkML" xml:id="stk1" contextRef="#ctx0" brushRef="#br0">14729 3387 0,'17'35'8,"-17"0"27,18 89-34,0 140 35,-18-176-17,0-35-9,0-17-7,0 17 2,0-18 7,0 35 3,0 36 1,0 35 0,0-52 3,0-72-5,0 36-11,0-18-2,0 1 4,0-19 4,0 1 8,35-71 30</inkml:trace>
    </iact:actionData>
  </iact:action>
  <iact:action type="add" startTime="7400">
    <iact:property name="dataType"/>
    <iact:actionData xml:id="d2">
      <inkml:trace xmlns:inkml="http://www.w3.org/2003/InkML" xml:id="stk2" contextRef="#ctx0" brushRef="#br0">15822 3457 0,'18'0'16,"-18"18"-6,18 17-4,-18 0 7,17 36-5,-17-18-1,0 17-3,0 1 0,18 0 5,-18 123 20,0 17 4,0-175-15,0-1-5,0 35-10,0-52 13,0 17-13,-18 1 13</inkml:trace>
    </iact:actionData>
  </iact:action>
  <iact:action type="add" startTime="7920">
    <iact:property name="dataType"/>
    <iact:actionData xml:id="d3">
      <inkml:trace xmlns:inkml="http://www.w3.org/2003/InkML" xml:id="stk3" contextRef="#ctx0" brushRef="#br0">16775 3351 0,'35'53'23,"-35"0"-7,18 0-4,-18 106-10,0-89 3,0 1 5,17 52 7,-17-17 0,0-35 0,0 17-1,0 0 2,0-52-1,0 69-13,0-69 3,0 17-1,0-1 8,0-34 3,36-53 30</inkml:trace>
    </iact:actionData>
  </iact:action>
  <iact:action type="add" startTime="8436">
    <iact:property name="dataType"/>
    <iact:actionData xml:id="d4">
      <inkml:trace xmlns:inkml="http://www.w3.org/2003/InkML" xml:id="stk4" contextRef="#ctx0" brushRef="#br0">17992 3246 0,'18'35'7,"17"18"5,-35 88 4,18 18 2,-18-71-1,35 18-12,-35-18-1,17-35 2,-17 35 12,0-53-3,0-17 6,0 0-8,0-1 6,0 1-3,0-1 0,0 1 9</inkml:trace>
    </iact:actionData>
  </iact:action>
  <iact:action type="add" startTime="8935">
    <iact:property name="dataType"/>
    <iact:actionData xml:id="d5">
      <inkml:trace xmlns:inkml="http://www.w3.org/2003/InkML" xml:id="stk5" contextRef="#ctx0" brushRef="#br0">19050 3316 0,'0'0'3,"18"71"0,0-18 0,-18-18 14,35 35-8,-17 1-7,-1 35 0,-17-53 11,18 88 5,-1-53 1,-17-53-7,0 1-9,0-1-1,0-17 10,0-1-11,0 18 16,0 18-1,0 0 1,0-17 0,0-1 2,0 0-5,0-17-4</inkml:trace>
    </iact:actionData>
  </iact:action>
  <iact:action type="add" startTime="10484">
    <iact:property name="dataType"/>
    <iact:actionData xml:id="d6">
      <inkml:trace xmlns:inkml="http://www.w3.org/2003/InkML" xml:id="stk6" contextRef="#ctx0" brushRef="#br0">13653 3616 0,'17'35'6,"-17"53"-5,0-35 5,0 0 2,0-35-1,0 35 3,0 0-2,0-36 2,18 19-3,-18-1-2,0 0 10,0 18 14,0 18 2,0-36-14</inkml:trace>
    </iact:actionData>
  </iact:action>
  <iact:action type="add" startTime="13086">
    <iact:property name="dataType"/>
    <iact:actionData xml:id="d7">
      <inkml:trace xmlns:inkml="http://www.w3.org/2003/InkML" xml:id="stk7" contextRef="#ctx0" brushRef="#br0">13088 4075 0,'0'35'55,"0"0"-47,18 36 16,35-1 15,-35-70-27,-1 18-7,-17 0-2,18-18 2,-18 17 0,18-17 12,-18 18-4,17-18-13,1 0 19,35 0-2,-36-35-3,19-1 4,-1 19-2,-17-1 0,-18-17 5,0 17-6,0 0 16,0-17-14,-36 0 0,-17 0 17,0-1-33,18 36 13,-35-17 3,34 17 1,19 0-4,-1 0 11</inkml:trace>
    </iact:actionData>
  </iact:action>
  <iact:action type="add" startTime="14620">
    <iact:property name="dataType"/>
    <iact:actionData xml:id="d8">
      <inkml:trace xmlns:inkml="http://www.w3.org/2003/InkML" xml:id="stk8" contextRef="#ctx0" brushRef="#br0">18168 3369 0,'0'-18'145,"18"1"-135,0-19-6,-1 1 3,54-53 23,52-35 3,-34 70-16,-19 0-2,1 17-13,-36 19 4,0 17 3,36-35 9,-1 17 0,18-17-2,-17 17-1,0 18 2,-54 0-1,19 0-14,-19 0 6,1 0 3,-1 35 5,36 18-2,0-18 3,18 18 1,-54-17-3,1-19-10,17 19-2,1-1 3,-19 0-2,1 18 10,17-18 3,1 53-16,-1 18 16,18-35-1,-18-1 1,-35-34 0,18-19 1</inkml:trace>
    </iact:actionData>
  </iact:action>
  <iact:action type="add" startTime="15815">
    <iact:property name="dataType"/>
    <iact:actionData xml:id="d9">
      <inkml:trace xmlns:inkml="http://www.w3.org/2003/InkML" xml:id="stk9" contextRef="#ctx0" brushRef="#br0">19474 3175 0,'0'18'96,"0"-1"-88,17-17-3,1 18 5,-18 0-3,35-1 18,18 54 8,-18-54-17,-17 19 1,35 17 1,-18 17-2,-35-52 2,18-1-13,0-52 113,-1-35-110,1 34 0,-18-17 1,35-35 12,18 18-8,-53-1 3,0 18 0,18 36 2</inkml:trace>
    </iact:actionData>
  </iact:action>
  <iact:action type="add" startTime="16688">
    <iact:property name="dataType"/>
    <iact:actionData xml:id="d10">
      <inkml:trace xmlns:inkml="http://www.w3.org/2003/InkML" xml:id="stk10" contextRef="#ctx0" brushRef="#br0">19915 3087 0,'0'35'7,"-18"0"4,-35 36 4,35-36-12,1 18 17,-1-18-9,1 1-9,-1-1-2,18-17 13,-18-18 6,18 35-16,-17 18 14,-1-36-3,-17 1 2,17-18 4,0 0 58,1 0-69,17-18 0,-53-52 9,-18-18-2,-17-18 1,70 71-2,1-1-13,-1 1-1,1 0 7,-1 17 2,18-17 5</inkml:trace>
    </iact:actionData>
  </iact:action>
  <iact:action type="add" startTime="17691">
    <iact:property name="dataType"/>
    <iact:actionData xml:id="d11">
      <inkml:trace xmlns:inkml="http://www.w3.org/2003/InkML" xml:id="stk11" contextRef="#ctx0" brushRef="#br0">18556 3563 0,'0'-18'6,"0"54"44,0 17-39,0-18-5,0 18 3,0 0-6,-17 105 25,-18 19 6,35-142-19,-18-17-13,18-1-1,0 19 4,0-19 5,-18 1 8</inkml:trace>
    </iact:actionData>
  </iact:action>
  <iact:action type="add" startTime="18273">
    <iact:property name="dataType"/>
    <iact:actionData xml:id="d12">
      <inkml:trace xmlns:inkml="http://www.w3.org/2003/InkML" xml:id="stk12" contextRef="#ctx0" brushRef="#br0">19262 3845 0,'18'0'30,"-1"18"-22,1 35 3,-18 0-5,18 0 0,-18 0 1,17 17 3,-17-17 0,35 71 16,1-36 10,-19-88-6,19 0-3,-1-18-21,-17-17-4,17-18 1,-17 18 18,-1-1-13,1 1-5,-1 0-2,1 0 11,-18-1-10,0-52 14,18 0 1,-18 0 0,0 17 0,-36 1-1,1 34 0,-18 19 0,-88 17 3,53 53-6,-36-36-11,-17 54 0,71-54 12,-18 54-12,-71 17 13,88-35 2</inkml:trace>
    </iact:actionData>
  </iact:action>
  <iact:action type="add" startTime="19147">
    <iact:property name="dataType"/>
    <iact:actionData xml:id="d13">
      <inkml:trace xmlns:inkml="http://www.w3.org/2003/InkML" xml:id="stk13" contextRef="#ctx0" brushRef="#br0">16916 4075 0,'0'17'36,"0"1"-26,0 17-7,0-17 5,0-1 0,0 36 17,0-17 6,0-1-29,18-35 13,-1-18 69,1-17-76,0 0 1,17-18 10,-17 0-4,-18 18 2,0 17 0,0 0 24,0 1-17,0-1-6,0 0 3,-18 18-7,0 0 13,1 0-21,-1 0 9,0 0 3</inkml:trace>
    </iact:actionData>
  </iact:action>
  <iact:action type="add" startTime="19990">
    <iact:property name="dataType"/>
    <iact:actionData xml:id="d14">
      <inkml:trace xmlns:inkml="http://www.w3.org/2003/InkML" xml:id="stk14" contextRef="#ctx0" brushRef="#br0">16369 3986 0,'-17'18'10,"-1"17"-5,0 1 13,1 17-7,-19 17-8,36-17 3,-17-18 6,17 18 4,0-35 0,0-1 1,0 1 2,0 0 3,17-18 1,1-36 20,0 36-36,-1-88 11,1 18-16,-18 17 13,0 18-1,0-1-12,0-17 0,0 18 13,-53-18 2,35 35-3,18 1-13,-35 17 18,17 0-5,-52 53 2</inkml:trace>
    </iact:actionData>
  </iact:action>
  <iact:action type="add" startTime="20666">
    <iact:property name="dataType"/>
    <iact:actionData xml:id="d15">
      <inkml:trace xmlns:inkml="http://www.w3.org/2003/InkML" xml:id="stk15" contextRef="#ctx0" brushRef="#br0">15152 4216 0,'-18'35'15,"18"-17"-9,0-1 15,0 19-13,0-19-4,0 18 2,0-17 9,0 0 3,18-18 65,-18-18-75,18 18 0,-1-18 4,1-17 6,17-35-5,-35 34 4,0-17-1,0 36 2,0-1-4,-35 18-10,17-17-2,-17 17 9,0 0 9,0 0-17,-18 0 11,0 0 2</inkml:trace>
    </iact:actionData>
  </iact:action>
  <iact:action type="add" startTime="22203">
    <iact:property name="dataType"/>
    <iact:actionData xml:id="d16">
      <inkml:trace xmlns:inkml="http://www.w3.org/2003/InkML" xml:id="stk16" contextRef="#ctx0" brushRef="#br0">14041 3792 0,'18'18'54,"-18"17"-46,17 18-2,-17 18 1,0 105 9,0-35-8,0 18 21,18-106 4,-18-35 40</inkml:trace>
    </iact:actionData>
  </iact:action>
  <iact:action type="add" startTime="24130">
    <iact:property name="dataType"/>
    <iact:actionData xml:id="d17">
      <inkml:trace xmlns:inkml="http://www.w3.org/2003/InkML" xml:id="stk17" contextRef="#ctx0" brushRef="#br0">17128 4322 0</inkml:trace>
    </iact:actionData>
  </iact:action>
  <iact:action type="add" startTime="27331">
    <iact:property name="dataType"/>
    <iact:actionData xml:id="d18">
      <inkml:trace xmlns:inkml="http://www.w3.org/2003/InkML" xml:id="stk18" contextRef="#ctx0" brushRef="#br0">19791 5468 0,'0'-18'8,"0"71"73,0 0-73,0 106 12,0-71-6,0-17-12,0 87 5,0-122 1,-35 52 11,35-70 11,0-54 6,0 19-17,-35-54-2,35 1-11,0 52-5</inkml:trace>
    </iact:actionData>
  </iact:action>
  <iact:action type="add" startTime="28737">
    <iact:property name="dataType"/>
    <iact:actionData xml:id="d19">
      <inkml:trace xmlns:inkml="http://www.w3.org/2003/InkML" xml:id="stk19" contextRef="#ctx0" brushRef="#br0">12506 5309 0,'18'0'37,"0"0"-22,-1 36-7,-17-1 1,18 18-2,-18-18 1,17 141 21,1 107 12,-18-230-31,0-36-6,0 36 4,0-18-4,18 18 13,-18-35 2,0 17 1,0-17 0,17 0 12,19-18-21,52 17 7,106-17-3,123 0 1,142 18-2,0 17 7,-212-35-5,493 35-11,-352-17-1,-176-18 2,106 0 13,-1 35-6,353 18-8,-423-18 5,-70-17-7,34 17 1,-17-17 7,124 35 11,-159-18-20,52-17 3,-17 35 4,-88-36 4,229 19 4,-229-36 0,88 17-15,-70 1 2,-54 17 6,71-35 5,-52 18 4,-19 0-4,18-1 4,-17-17-4,35 0-10,17 0 9,-88 0-11,18 0 0,-17 0 7,34-17 6,-35-19 2,18-17 3,-17 18-12,-19 17-5,1-17-3,17 18 6,-35-1 1,0 0 8,18 18-3,-18-35-11,18 0-1,-1-36 13,1 18 3,17-70-16,36-36 18,-54 0-2,1 18 1,-18 88-6,0 0-10,0 18 1,0 0 11,-18-1 3,-35-52-11,18 53-4,0 35 7,-71-35 8,18 17-3,17 18-8,-70-18 4,-194-17 8,-124 18 0,248-36 2,-442 0-15,494 17-2,-193 36 4,34-17-1,-70 17 2,-159 0 8,-17 0 1,140 0 0,-70 0-1,89 0 5,123 35-11,176-35-6,-71 0-3,-70 18 6,71-18 2,53 35 7,-54-17-3,-140-18-10,176 0 3,-18 0 8,-159 0 2,124 0-4,71-18 6,17-17-1,71 17-2,-1 18-13,19 0-2,17-18 6,-18 18 36</inkml:trace>
    </iact:actionData>
  </iact:action>
  <iact:action type="add" startTime="30806">
    <iact:property name="dataType"/>
    <iact:actionData xml:id="d20">
      <inkml:trace xmlns:inkml="http://www.w3.org/2003/InkML" xml:id="stk20" contextRef="#ctx0" brushRef="#br0">13512 5292 0,'17'17'46,"-17"1"-32,18 53-12,0-1 5,-18-52 1,0 70-1,0 159 22,0-106 1,0-123-14</inkml:trace>
    </iact:actionData>
  </iact:action>
  <iact:action type="add" startTime="31356">
    <iact:property name="dataType"/>
    <iact:actionData xml:id="d21">
      <inkml:trace xmlns:inkml="http://www.w3.org/2003/InkML" xml:id="stk21" contextRef="#ctx0" brushRef="#br0">13124 5697 0,'0'0'1,"-18"36"6,18 17 10,-18-18-16,-17 53 14,35-17 3,-18-19 0,18-34-3,0 0-6,0-1-1,0 1 8,0 0 1,0-1 0,18 1 2,0-18-5,-1 0 9,1 0-7,35-53-3,0-53 2,0 0 6,-18 53-10,-35-17-6,0 35-1,0-18 1,0 17 2,0-16 9,0 16-4,-18 19-8,-17-19-3,18 19 7,-1 17-2,0 0 8</inkml:trace>
    </iact:actionData>
  </iact:action>
  <iact:action type="add" startTime="32230">
    <iact:property name="dataType"/>
    <iact:actionData xml:id="d22">
      <inkml:trace xmlns:inkml="http://www.w3.org/2003/InkML" xml:id="stk22" contextRef="#ctx0" brushRef="#br0">14694 5398 0,'17'35'9,"-17"18"-4,0 17 1,18 1 1,-18-18 3,0 17-6,0 18 8,0-17-9,0 17 11,0-35-11,0 0 8,0-18-6,0 36 24,0-53 4,0-1-8,0 1 14</inkml:trace>
    </iact:actionData>
  </iact:action>
  <iact:action type="add" startTime="32781">
    <iact:property name="dataType"/>
    <iact:actionData xml:id="d23">
      <inkml:trace xmlns:inkml="http://www.w3.org/2003/InkML" xml:id="stk23" contextRef="#ctx0" brushRef="#br0">14235 5662 0,'-18'35'5,"36"-70"-5,-53 88 14,17-35-13,0-1 2,1 19 9,-19-1-8,36 0 7,0-17-5,0-1 4,0 1 12,0 0 21,0 17-41,0 0 16,18-35-4,0 0-12,-1 18 5,19-18 8,-1 0-6,0 0 9,18 0 1,-35 0-7,-1 0-7,1-18-4,-18 1 26,18-1-24,52-70 18,-52 17-5,-18 1-2,0 17 4,0 0-3,0 18 1,-18 17 3</inkml:trace>
    </iact:actionData>
  </iact:action>
  <iact:action type="add" startTime="33998">
    <iact:property name="dataType"/>
    <iact:actionData xml:id="d24">
      <inkml:trace xmlns:inkml="http://www.w3.org/2003/InkML" xml:id="stk24" contextRef="#ctx0" brushRef="#br0">15523 5715 0,'0'35'55,"0"1"-48,0 16 6,0-16-10,0 87 22,0 71 9,0-158-18,0-19 1,0-52 73</inkml:trace>
    </iact:actionData>
  </iact:action>
  <iact:action type="add" startTime="34648">
    <iact:property name="dataType"/>
    <iact:actionData xml:id="d25">
      <inkml:trace xmlns:inkml="http://www.w3.org/2003/InkML" xml:id="stk25" contextRef="#ctx0" brushRef="#br0">16316 5786 0,'0'17'34,"0"1"-20,-17-1-12,-1 19 5,18-19-1,-18 19 6,1-1-9,-1 35 24,18 54 6,0-106-6,18-18-12,17-18-7,0 0 8,18-17-1,18 17-13,-18-35-1,17 18 8,1 18-4,-1-36 12,-52 17-1,0-17 1,-1-35 1,-17-35 1,0 52-7,0 1-8,0-18-3,-53-36 10,36 106-1,-1 1-1,-35-1 6,-17 18 4,17 35-4,17 36 2,19-18 1,17-18-4,0 0 3,0-17-15</inkml:trace>
    </iact:actionData>
  </iact:action>
  <iact:action type="add" startTime="35412">
    <iact:property name="dataType"/>
    <iact:actionData xml:id="d26">
      <inkml:trace xmlns:inkml="http://www.w3.org/2003/InkML" xml:id="stk26" contextRef="#ctx0" brushRef="#br0">17428 5715 0,'0'18'4,"0"17"6,0 18 0,0-18 1,-18 53-4,0 0-3,1-35 3,17 0 1,0 0 0,0 18 27,-18 17-34,71 35 42,-35-105-32,-1-18 2,1 0 3,52-53 1,19-35 0,52-88 4,-53 105-10,-35 18-7,-18-35-3,-35 53 5,18-18 1,-18 0 10,0 18-1,-53-1 1,18 19-12,-1 17 8,19 0 1</inkml:trace>
    </iact:actionData>
  </iact:action>
  <iact:action type="add" startTime="36635">
    <iact:property name="dataType"/>
    <iact:actionData xml:id="d27">
      <inkml:trace xmlns:inkml="http://www.w3.org/2003/InkML" xml:id="stk27" contextRef="#ctx0" brushRef="#br0">18786 5891 0,'0'36'55,"0"-1"-49,-18-17 1,0 17 2,18 18-2,0 53 22,0-71 4,0 88-28,0-87 6,0-1-10,0-17 5,18-18 56,17-18-50,-17-35-4,17-18 8,1 36-3,52-106-10,-53 70 1,-17 1 21,-1-18-23,19-18 14,-36 35 0,-18 54 0,-35-1 1,-18 18 0,1 0 3,35 18-2,-36 52-14,36-52-1,0 17 19,-1 18-21</inkml:trace>
    </iact:actionData>
  </iact:action>
  <iact:action type="add" startTime="37724">
    <iact:property name="dataType"/>
    <iact:actionData xml:id="d28">
      <inkml:trace xmlns:inkml="http://www.w3.org/2003/InkML" xml:id="stk28" contextRef="#ctx0" brushRef="#br0">19262 5433 0,'18'0'17,"-1"0"13,-17 70-14,0-17-10,0 18 2,0 17 0,36 53 16,-36-88 8,52 194-30,-52-194 6,0 35 2,18 71 7,0-53-3,-18 17 2,35-35 4,-17-52-7,-18-19-11</inkml:trace>
    </iact:actionData>
  </iact:action>
  <iact:action type="add" startTime="41340">
    <iact:property name="dataType"/>
    <iact:actionData xml:id="d29">
      <inkml:trace xmlns:inkml="http://www.w3.org/2003/InkML" xml:id="stk29" contextRef="#ctx0" brushRef="#br0">20550 7885 0,'-18'0'135,"-35"0"-127,-88 17 11,-476 36 16,405-18-22,88-35-11,-211 0-1,177 0 4,-142 0 4,-177-17 8,54-36 0,194 0-1,-18 35 1,53 1-1,17 17 3,-17 0-5,159-18-6,-124 18-4,18 0-1,-70-35 2,-1 17 1,89 18 2,-124-35 8,141 35-7,-18 0 2,1-18 5,-36 18 0,36 0 0,17 0-1,-88-17 4,-89 17 0,1 0-5,-35 0 2,176-18 1,35 18-1,35 0 0,1 0 1,34 0-2,1 0-13,0 0-1,0-18 5,-18 18 19,-18 0-23,-17-17 14,-36 17 1,19 0-1,52 0 1,17-18-1,19 18 10,17 35 123,0-17-146,-18 17 3,18 36 10,0 17 2,0 35-1,0-17 1,0-53-5,0 18-7,0-18-4,-18-18 4,18 0 15,0 18-20,0-18 14,0 36 1,0-1 0,0 19 4,0-54-5,18-35 97,53 0-93,-18 0-18,123 0 16,230 53 1,52 0-2,-175-18 0,122 0 1,19 18 2,17 0-3,-18 0 0,-335-35-12,88 17 12,107-35-6,-107 18-8,-17-18-1,17 0 7,-70 0 0,176 0 9,142 0-1,-142 17 0,141-17 1,-70 0 5,-212 0-11,35 0-6,-34 0-2,34 0 2,-35 0 1,-53 0 9,-17 0 1,211 53-14,-211-35 3,34-18 4,19 0 14,-54 0-13,-34 0-7,-19 0 10,1 0 7,0 0 27,-18-18-7,17 18-28,-17-35 5,18-18 0,-18 18-1,18-106 4,17 70-7,-18-52-9,1 34 4,17 1-2,-35-18 14,18 71-18,-18 0 4,0 17 14,0 1-19,0-1 15,0 0 11,0 1-19,0-19 9,0 1-2,0-18 2,0 36 2,0-1-5,0 0 78,0 1-76,0-1-6,0 0 24</inkml:trace>
    </iact:actionData>
  </iact:action>
  <iact:action type="add" startTime="44102">
    <iact:property name="dataType"/>
    <iact:actionData xml:id="d30">
      <inkml:trace xmlns:inkml="http://www.w3.org/2003/InkML" xml:id="stk30" contextRef="#ctx0" brushRef="#br0">19421 8008 0,'-18'0'31,"18"18"-25,0 17 2,-18 0 0,1 36 1,-1-18 0,1 0 5,-19 35-10,1 88 19,0 18 11,17-158-33,18-1 6,0 18 16,0-36-22,-18 1 15,18 17-14</inkml:trace>
    </iact:actionData>
  </iact:action>
  <iact:action type="add" startTime="44709">
    <iact:property name="dataType"/>
    <iact:actionData xml:id="d31">
      <inkml:trace xmlns:inkml="http://www.w3.org/2003/InkML" xml:id="stk31" contextRef="#ctx0" brushRef="#br0">18521 8308 0,'0'0'4,"0"35"-1,0 36 5,-17-36 30,-1 124-37,0 0 35,18-107-22,-17-16-13,17 17 7,0-36 1,-18 19 14,18-19-14,-18 18-2,18 1-4,0-1 1,0-17 5,0-1 6,-17-17 30,17-17-26,0-19-5</inkml:trace>
    </iact:actionData>
  </iact:action>
  <iact:action type="add" startTime="45286">
    <iact:property name="dataType"/>
    <iact:actionData xml:id="d32">
      <inkml:trace xmlns:inkml="http://www.w3.org/2003/InkML" xml:id="stk32" contextRef="#ctx0" brushRef="#br0">17763 8220 0,'0'0'1,"0"35"4,0 0 4,0 1-1,0-1 2,-18 18-5,18 35 17,-18 0 14,-17 141-33,35-193 0,-18-1 5,18 36 10,-17-36-3,17-18 21</inkml:trace>
    </iact:actionData>
  </iact:action>
  <iact:action type="add" startTime="45881">
    <iact:property name="dataType"/>
    <iact:actionData xml:id="d33">
      <inkml:trace xmlns:inkml="http://www.w3.org/2003/InkML" xml:id="stk33" contextRef="#ctx0" brushRef="#br0">16898 7990 0,'-17'36'1,"34"-72"-1,-52 107 8,17-18 2,1 0-5,-36 141 22,-18 0 8,54-106-24,17-35-9,-18 0 0,18-18 12,-35 89 5,17-89-6,18 18-11,-17-18-1,-1 0 13,18-17-13,0 0 31,-18-1-31</inkml:trace>
    </iact:actionData>
  </iact:action>
  <iact:action type="add" startTime="46476">
    <iact:property name="dataType"/>
    <iact:actionData xml:id="d34">
      <inkml:trace xmlns:inkml="http://www.w3.org/2003/InkML" xml:id="stk34" contextRef="#ctx0" brushRef="#br0">16016 8043 0,'-17'36'1,"17"-1"9,-18 0-4,1 0 3,17 1-1,0-19-1,-18 19-1,18-1 5,0-17-7,-35 123 27,-18 70 2,17-158-15,1 18-15,18-36 4,-1-17 1,18 17 6,0-17 2,-18 17 1,18-17 0,-17-1 2</inkml:trace>
    </iact:actionData>
  </iact:action>
  <iact:action type="add" startTime="47068">
    <iact:property name="dataType"/>
    <iact:actionData xml:id="d35">
      <inkml:trace xmlns:inkml="http://www.w3.org/2003/InkML" xml:id="stk35" contextRef="#ctx0" brushRef="#br0">14993 7691 0,'-17'17'5,"17"1"4,-18 17 0,0 71 21,1-53 1,-36 159-25,35-160-1,1 1 0,-1 71 12,0-36 0,-35 0-1,53-17 0,-17-36-14,17 0 18,0-17-7,-18-18 1,18 18 36</inkml:trace>
    </iact:actionData>
  </iact:action>
  <iact:action type="add" startTime="47680">
    <iact:property name="dataType"/>
    <iact:actionData xml:id="d36">
      <inkml:trace xmlns:inkml="http://www.w3.org/2003/InkML" xml:id="stk36" contextRef="#ctx0" brushRef="#br0">13970 7761 0,'-17'0'8,"17"35"-2,-18-35 2,18 36-3,0-1 8,0-17-7,-18 17 0,18-17 0,-17 17 2,17 0 2,-18 0-4,0 89 17,-34 70 10,34-141-15,18 0-1,0-36 59</inkml:trace>
    </iact:actionData>
  </iact:action>
  <iact:action type="add" startTime="49624">
    <iact:property name="dataType"/>
    <iact:actionData xml:id="d37">
      <inkml:trace xmlns:inkml="http://www.w3.org/2003/InkML" xml:id="stk37" contextRef="#ctx0" brushRef="#br0">13071 8043 0,'-18'0'132,"18"36"-123,-18-19-1,18 36-3,-17-18 4,17 1 4,-18-1-11,18-17 6,-17-1 0,17 1 1,0 0-1,-18 34 22,18-16 6</inkml:trace>
    </iact:actionData>
  </iact:action>
  <iact:action type="add" startTime="51912">
    <iact:property name="dataType"/>
    <iact:actionData xml:id="d38">
      <inkml:trace xmlns:inkml="http://www.w3.org/2003/InkML" xml:id="stk38" contextRef="#ctx0" brushRef="#br0">14694 8079 0,'-36'0'4,"19"35"8,-19-35-4,19 18 7,-19-18-12,19 17 3,-18 1 0,17-1 2,18 1 8,-18 0 8,1-18 8,17 35-30,-18-35 13,18 18 2,0-1 0,0 1 0,0 0-1,0-1 1,18 1 7,-1-18-13,36 0 6,18 0 1,-18 0-3,-36 0-10,1 0 4,-18-18 9,18-17-2,-18 17-1,17 1-13,1-19 13,-18 1-14,0-18 16,0 18 1,0 0-3,0-1 1,0 54 59,0 0-67,0-1 8</inkml:trace>
    </iact:actionData>
  </iact:action>
  <iact:action type="add" startTime="52739">
    <iact:property name="dataType"/>
    <iact:actionData xml:id="d39">
      <inkml:trace xmlns:inkml="http://www.w3.org/2003/InkML" xml:id="stk39" contextRef="#ctx0" brushRef="#br0">15258 8273 0,'-18'17'22,"18"36"-15,-17-18 5,-36 89 9,53-71-8,-18 0-12,0-18 7,18 0 14,0 1-21,0-1 15,0-17-14,0-1 2,0 18 9,18 1 2,0-19 2,35 1 0,0-18 0,-36 0-2,1 0-13,17-35 12,-17 17-12,17-52 14,0-19 0,-17 19 1,0-1 1,-18 1-1,-36-36-1,19 88 0,-36-17 0,-18 0-15,36 35 6,17 0 3,1 0 7,17 17 50,0 1-59</inkml:trace>
    </iact:actionData>
  </iact:action>
  <iact:action type="add" startTime="53515">
    <iact:property name="dataType"/>
    <iact:actionData xml:id="d40">
      <inkml:trace xmlns:inkml="http://www.w3.org/2003/InkML" xml:id="stk40" contextRef="#ctx0" brushRef="#br0">16158 8449 0,'0'18'29,"0"-1"-21,0 19 2,0 16-3,0-16 1,0-1-2,0 0 1,0 1 2,0-1-1,0-17 14,0 70 11,0-71-13,17-17-4,1 18 4,-1-18-10,1 0-9,53 0 2,-36 18 15,18-18-6,-18 0-6,0 0-2,18 0-2,-17 0 18,-19 0-18,1-18 36,-18 0-26,18-52 11,-18 35-14,0-1-7,0 1-1,0 0 8,0 17 0,-36-88 6,-34 71 0,52 17 5,-17 1-4,17 17-1,0 0 1,-17 0 0,18 0 2,-1 0-4,18 17-11</inkml:trace>
    </iact:actionData>
  </iact:action>
  <iact:action type="add" startTime="54575">
    <iact:property name="dataType"/>
    <iact:actionData xml:id="d41">
      <inkml:trace xmlns:inkml="http://www.w3.org/2003/InkML" xml:id="stk41" contextRef="#ctx0" brushRef="#br0">17216 8590 0,'0'18'28,"0"35"-17,0-18-6,0 18 4,0 0-2,0-36 1,0 72 17,0-54 11</inkml:trace>
    </iact:actionData>
  </iact:action>
  <iact:action type="add" startTime="58566">
    <iact:property name="dataType"/>
    <iact:actionData xml:id="d42">
      <inkml:trace xmlns:inkml="http://www.w3.org/2003/InkML" xml:id="stk42" contextRef="#ctx0" brushRef="#br0">17128 8643 0,'0'18'73,"17"17"-67,-17 18 0,18-18 5,-18 0-6,18 36 20,-18-53 11,17-18-16,1 0 10,0 0-14,-1 0-5,18-18-8,-17-17-2,17 17 14,36-70 6,-36 53-11,18-36-8,-18 36 13,-35 17-7,18 0 2,-18 1 13,0-1-1,-18 18 10,1 0-20,-71 18 0,-36 17 4,36-17 4,53-18-6,17 0 4,18 17 50</inkml:trace>
    </iact:actionData>
  </iact:action>
  <iact:action type="add" startTime="59502">
    <iact:property name="dataType"/>
    <iact:actionData xml:id="d43">
      <inkml:trace xmlns:inkml="http://www.w3.org/2003/InkML" xml:id="stk43" contextRef="#ctx0" brushRef="#br0">17322 8608 0,'0'35'15,"0"18"0,0-18-3,-18 71 2,18-71 4,0 1-4,0-54 60,0 0-57,0-17-6,0 0 9,0 17-9,0 1-10,0-1 1,0 0 12,0-17 4,0 17-2,18 18-1,-18-17-7,0 34 54,0 19-53,0-1 0,0-17 8,0 17-6,17-18-5,-17-52 77,0 18-74,0-1-2,18-17 6,-18 17 3,0 0 2,18 18-3</inkml:trace>
    </iact:actionData>
  </iact:action>
  <iact:action type="add" startTime="69415">
    <iact:property name="dataType"/>
    <iact:actionData xml:id="d44">
      <inkml:trace xmlns:inkml="http://www.w3.org/2003/InkML" xml:id="stk44" contextRef="#ctx0" brushRef="#br0">17357 8467 0,'0'35'7,"0"-17"2,0 34-1,0 19 23,0 53-30,0-89 47,0-53 29,0 1-71,18-19 11,-1-17-16,1-35 18,0 35 2,-18 36-13,17-1-6,-17-17 0,0 17 15,0 53 63,0 1-73,0-1 4,0 0 6,0 18 0,0-35-1</inkml:trace>
    </iact:actionData>
  </iact:action>
  <iact:action type="add" startTime="70234">
    <iact:property name="dataType"/>
    <iact:actionData xml:id="d45">
      <inkml:trace xmlns:inkml="http://www.w3.org/2003/InkML" xml:id="stk45" contextRef="#ctx0" brushRef="#br0">17921 8484 0,'0'0'1,"18"36"2,0-1 7,-18 18 0,35 106 18,-17-71 8,-18-71-22,17-17 4,1 0 30,0 0-32,-1 0-13,18-35 14,-35 17-2,0-34 2,0-1 0,0-18-1,0 36-1,-17-36 2</inkml:trace>
    </iact:actionData>
  </iact:action>
  <iact:action type="add" startTime="70939">
    <iact:property name="dataType"/>
    <iact:actionData xml:id="d46">
      <inkml:trace xmlns:inkml="http://www.w3.org/2003/InkML" xml:id="stk46" contextRef="#ctx0" brushRef="#br0">18997 8590 0,'-17'18'8,"-19"35"-2,1 0 1,0-18 2,-18 53-1,18-35 0,-1-18 0,19 1-3,-1 16 5,18-34 12,0 17 13,35-35 29,1-17-57,-1-19 4,36-16 6,-36 16-4,18-17-10,17-17 11,-34 52-13,-36-17 17,0 17 7,0 1-16</inkml:trace>
    </iact:actionData>
  </iact:action>
  <iact:action type="add" startTime="71675">
    <iact:property name="dataType"/>
    <iact:actionData xml:id="d47">
      <inkml:trace xmlns:inkml="http://www.w3.org/2003/InkML" xml:id="stk47" contextRef="#ctx0" brushRef="#br0">20197 8678 0,'0'0'1,"-53"36"5,-18-1 1,54-17 0,-19-1 2,19 18-1,-18 1 1,17-19 0,18 1-2,0 0 3,-53 17 0,35 35 11,1 1 17,17-53-12,0-1-23,0 1 14,53-18 16,52-35-11,-16-36-13,-36 18-7,-36 0 2,71 0 8,-35-52 8,-17 34-9,-36 18-8,0-35 0,-36 35 8,-34-71 6,-107-34-15,-34 87 13,87 71 3,-34 0-2,16 0 0</inkml:trace>
    </iact:actionData>
  </iact:action>
  <iact:action type="add" startTime="73807">
    <iact:property name="dataType"/>
    <iact:actionData xml:id="d48">
      <inkml:trace xmlns:inkml="http://www.w3.org/2003/InkML" xml:id="stk48" contextRef="#ctx0" brushRef="#br0">12824 5327 0,'-18'0'9,"1"0"-2,17-18 2,-18 18 1,0 0 19,1 0 18,17-17-24,-18 17-15,0 0 7,1 0-2,-1-18-11,-17 18-1,17 0 14,-17 0 3,0-18-3,-1 18 6,-17 0-3,36-17-6,-19 17-8,1 0-2,-18 0 2,36-18 3,-36 0 10,35 18-1,-35 0-12,36 0 11,-1 0 2,-17 0-3,17 0 3,-17 0 0,17 0 17,0 0-17,1 0-3,-36 0 5,35 0 0,1 0-6,-1 0 8,0 0 10,1 0-16,-36 0 0,17 18 3,-16 0-3,34-18 5,0 0 15,1 0-19,-1 17-2,0-17 4,-17 0-15,35 18 3,-18-18 8,1 0 8,17 18 110,-18-18-124,1 17 9,-1 1-5,0 35 6,-35 17-1,36-34-3,-1-19-12,0 54 6,18-53 1,-35 17 8,17 18-2,1 17 2,17-34 0,-35 52 0,17-35-1,0 0 0,18-36-14,-17 1-1,17-1 5,-18 1 3,18 0 7,0-1 28,0 1 21,0-36 227,18 18 30,-1 0-309,-17-17-10,36-1 4,-1 18-2,0 0 4,18 0-2,0 0 4,-18 0-7,53 0 5,-52 0-2,34 0 24,-34 0 3,-19 0-17,18 0-2,36 0 2,-18 0 1,-35 0-5,-1 0-11,19 0 15,-19 0 49,1 0-44,-1 0 10,1 0-14,0 0-1,-1 0-5,19 0-6,-19 0 20,1 0-1,0 0-11,-1-18 2,1 18-15,-1 0 11,1 0 5,0 0-1,-1 0 7,1 0 10,0 0-23,-1-17 9,1 17-5,0 0-11,17 0-2,-18 0 5,1 0 2,0 0 9,17-18-1,18 18 2,-35 0 1,-1 0 0,1 0-6,-1 0 3,19 0-2,17 0-7,-36 0-3,19 0 0,-19 0 6,-17-17 62,0-19-64</inkml:trace>
    </iact:actionData>
  </iact:action>
  <iact:action type="add" startTime="77260">
    <iact:property name="dataType"/>
    <iact:actionData xml:id="d49">
      <inkml:trace xmlns:inkml="http://www.w3.org/2003/InkML" xml:id="stk49" contextRef="#ctx0" brushRef="#br0">11960 5609 0,'-18'0'38,"0"0"-32,1 0 11,-1 0-1,-17 71 18,-1-18-17,36 0 2,0-36 0,0 1-4,0 17-10,0-17-2,0-1 11,18-17 31,0 0-28,-1 0-4,19-35 3,-1 0 1,-17 17 1,-1-17-13,-17 17 3,18 1-5,-1-19 3,-17 1 5,0-18 8,0 18 0,0 17-9,0 1-5,-17-1 12,-1 18-2,-70 0-9,53 0-5,17 0 7,0 0 11,18 18 10,18-36 8,17 0-24</inkml:trace>
    </iact:actionData>
  </iact:action>
  <iact:action type="add" startTime="78366">
    <iact:property name="dataType"/>
    <iact:actionData xml:id="d50">
      <inkml:trace xmlns:inkml="http://www.w3.org/2003/InkML" xml:id="stk50" contextRef="#ctx0" brushRef="#br0">13159 3563 0,'-18'0'16,"-17"0"-8,0 0-3,-1 0 3,1 0 0,-18 0 1,0-18 0,0 1-1,-35 17 0,-123-36 21,-125 36 3,248 0-17,71 18 1,-89 17-15,53 1 5,18-19 4,-36 36 7,53-35 0,1-18 0,17 18-1,0-1 28,-18 18-35,-17 71 9,17 18-5,18 17 4,-17-88-15,17 17 12,0 54 3,0-36 0,0 0 4,17-35-10,1 53-7,-18-53 3,17-18-1,19 18 12,-1 0-3,-17-35 5,52-18-2,-34 0-7,-1-18-3,18 0-6,-18 1 0,36-19 4,-36 36 10,0-35-1,36 0-13,-36 0 14,0 35-15,-17-18 16</inkml:trace>
    </iact:actionData>
  </iact:action>
  <iact:action type="add" startTime="79345">
    <iact:property name="dataType"/>
    <iact:actionData xml:id="d51">
      <inkml:trace xmlns:inkml="http://www.w3.org/2003/InkML" xml:id="stk51" contextRef="#ctx0" brushRef="#br0">12048 4075 0,'0'0'2,"-18"35"3,0 0-3,1 0 5,-1 1 2,1 52 9,17 0-3,0 18 2,0-53-1,0-18 3,0-17-1,52-1-12,-34-17-2,17 0 9,-17 0-5,35-17 8,-18-19-1,-17-34 3,-1-54-2,-17 36 7,0 35-12,0 0-7,-17 53 4,-1 0 5</inkml:trace>
    </iact:actionData>
  </iact:action>
  <iact:action type="add" startTime="80774">
    <iact:property name="dataType"/>
    <iact:actionData xml:id="d52">
      <inkml:trace xmlns:inkml="http://www.w3.org/2003/InkML" xml:id="stk52" contextRef="#ctx0" brushRef="#br0">12824 7638 0,'-18'0'36,"1"0"-25,-1 0-5,-17 0 5,-36-18 19,-123-17-27,35-1 28,124 36-15,17 0 1,18-17 0,-17 17-1,-19-18 1,19 18 0,-1 0-2,1 0 3,-1 0 1,0 0-3,1 0 0,-1 0 63,0 0 119,1 18-192,17 17 4,-53-17-3,18 17 8,-1-17 2,19-18 4,-1 0 34,18 17-48,-18 1 9,18 0 1,-17-1 0,17 1-1,-18 17 7,18-17-12,-18-1-5,18 1-5,0 17 6,0 1-4,0-1 13,0 35 4,0-17-4,0 0-2,18-17 3,-18 16-1,18 1 7,-1-35-16,-17 0 3,0-1 2,0 1 3,0 0-14,0-1 7,18-17 6,0 0 34,-18 18-41,17-18 1,1 35 12,17 0-6,18 1 1,35-36 0,-35 0 2,35 0-1,1 0 0,-37 0 4</inkml:trace>
    </iact:actionData>
  </iact:action>
  <iact:action type="add" startTime="82325">
    <iact:property name="dataType"/>
    <iact:actionData xml:id="d53">
      <inkml:trace xmlns:inkml="http://www.w3.org/2003/InkML" xml:id="stk53" contextRef="#ctx0" brushRef="#br0">12224 7902 0,'-18'18'58,"18"0"-53,0-1 7,-17 36 6,17-35-4,0-1-12,0 1-1,0 0 6,0-1 17,0 19-22,0-19 19,0 1-4,17-18 30,1 0-40,0 0 10,-1-18-10,19-17 9,-1-18 2,-17 0-1,-1 18 0,1-18-1,-18 18 0,0-1 0,0 19 1,0-1-9,0 0-5,-18 1 6,-17 17-2,17 0-1,-35-18 11,36 18 0,-1 18 1,0-1-3,1 19-10,-1-1-2,18 18 0</inkml:trace>
    </iact:actionData>
  </iact:action>
  <iact:action type="add" startTime="83512">
    <iact:property name="dataType"/>
    <iact:actionData xml:id="d54">
      <inkml:trace xmlns:inkml="http://www.w3.org/2003/InkML" xml:id="stk54" contextRef="#ctx0" brushRef="#br0">20814 8273 0,'-17'0'7,"-1"0"2,-17 35 2,-1-17-9,-34 70 6,17-53 0,-35 53 0,35-53 0,-35 36 0,-18 0-1,-141 158 26,194-176-3,-123 159-25,70-107 5,70-52-6,1 18 1,0-36 4,0 18 8,17-35 0,0-18 19,1-53-23,17-106 4,0 0-2</inkml:trace>
    </iact:actionData>
  </iact:action>
  <iact:action type="add" startTime="84011">
    <iact:property name="dataType"/>
    <iact:actionData xml:id="d55">
      <inkml:trace xmlns:inkml="http://www.w3.org/2003/InkML" xml:id="stk55" contextRef="#ctx0" brushRef="#br0">19544 7832 0,'0'35'37,"18"-17"-34,17 140 16,36 36-2,-1 36 1,-17-107-8,-18-52-8,-17-1 1,17 18 11,36 54 6,-36-72-9,-17-35-6,-18 1-1,17-1 0,1-17 16,-18-54 93,0-17-108,0-35 3,0 18 3,0-124 5,0 88-4</inkml:trace>
    </iact:actionData>
  </iact:action>
  <iact:action type="add" startTime="84486">
    <iact:property name="dataType"/>
    <iact:actionData xml:id="d56">
      <inkml:trace xmlns:inkml="http://www.w3.org/2003/InkML" xml:id="stk56" contextRef="#ctx0" brushRef="#br0">19738 7955 0,'-17'71'22,"-1"-18"-11,0 88 6,-17-53 1,0-35-7,35 17-9,0-34 13,0-1-14,0-17 15,0-36 24,0-35-25,53-35 2,-18 35 0,-35 18-6,18 17-5,-18 0-2,0 1-2,0 70 45,0 0-40,0 52 1,0 89 3,-36 53 4,36-123 2,0-107 6,0-52 23,106-176-44,-71 122 13,18 36-1,53-211-12,-88 193 1,-1 18 10,-17 36 5,18 17-4,-18 17 19,0 107-28,-18 17 6,-34 53-9,52-106 13,0-53-13,0-105 52,0-1-45,52-17 9,-52 35-17,36-17 18,-36 52-2,0 71 15,0 123-13,-36 1-5,36-107 2,36-123 19,-19 0-21,19-35 1,-1 0-13,-17 35-1,-1 18 3,-17 0 8</inkml:trace>
    </iact:actionData>
  </iact:action>
  <iact:action type="add" startTime="90341">
    <iact:property name="dataType"/>
    <iact:actionData xml:id="d57">
      <inkml:trace xmlns:inkml="http://www.w3.org/2003/InkML" xml:id="stk57" contextRef="#ctx0" brushRef="#br0">11960 11677 0,'0'-18'17,"0"36"52,0 35-60,0 0 1,0 35-1,0 106 17,0 71 9,0-213-23,0 37-10,0-54 13,0 53-14,0 18 15,-18-35 2,18-36-2,-18-35 67,36 17-59,35-17-12,88 18 8,0-18-15,0 18-2,0-18 3,71 0 8,-53 0 1,123 0-13,-106 35-1,106-35 6,36 18 3,176 17 7,35 18-2,-88 0 2,194 17 4,-423-52-9,140 17-6,-105-35-3,36 0 1,34 0 1,-35 0 11,-105 0 0,281-17-15,-140-1 4,-142 18 8,159-35 5,-141 35-6,18 0 4,-53 0 2,-18 0-3,71 0 4,-71 0-3,70 0-14,-87 0 4,-18 0 8,88 17 0,-71-17-1,-105 0 4,-18-17 114,0-54-122,0 54 2,0-125 5,17 19 2,-17 70-3,18-53-13,0 36 3,-18 17 6,35-88 5,0-1 2,-17 37-3,0 16 1,-18 72 4,0-1-4,0 1 50,-53 17-55,17 0-2,-17 0 3,-88 0 5,-70 0 0,-36-18-1,176 18 0,-70-18-15,-300-70 4,265 70 6,-265-70 6,176 35-1,-35 36 1,142 17 0,-89-36-1,35 36 1,-35-17-16,194 17 5,-176-36 4,-230 19 9,-105 17-4,-36-35 1,-53 35 1,124 0-1,71-18 6,228 18-2,160 0-12,-19 0-6,19 0 4,-18 0 2,-124 0 12,-123 18-6,88-18 3,0 35 4,88-35-10,53 0-8,-35 0-1,0 0 8,35 0 9,-17-18-18,17 18 13,-88 0-12,159 0 3,17 0 76,1 0-49,34 0 45</inkml:trace>
    </iact:actionData>
  </iact:action>
  <iact:action type="add" startTime="92713">
    <iact:property name="dataType"/>
    <iact:actionData xml:id="d58">
      <inkml:trace xmlns:inkml="http://www.w3.org/2003/InkML" xml:id="stk58" contextRef="#ctx0" brushRef="#br0">13177 11695 0,'17'17'200,"1"36"-195,0-18 0,-1 54 1,-17-54 2,18 18 0,-18 0 0,0 0 3,17 17-5,-17-35 1,0 1 2,0-19-1,0 89 15,0-88 10,0 123-32,0-88 2,0-18 10,0 18 4,0 0 2,0-18-6,0-17 0,-17-18 49,17 18 46</inkml:trace>
    </iact:actionData>
  </iact:action>
  <iact:action type="add" startTime="97943">
    <iact:property name="dataType"/>
    <iact:actionData xml:id="d59">
      <inkml:trace xmlns:inkml="http://www.w3.org/2003/InkML" xml:id="stk59" contextRef="#ctx0" brushRef="#br0">12718 11924 0,'0'-18'117,"0"1"-103,0-36-5,0 17 3,0-16-5,0 16-2,-53-52 21,-18 35 6,36 53-13,18 0-6,-1 0 4,0 0-13,1 18 26,-1-1-13,18 1 1,-18 35-3,18-35 3,0 35-4,-17-1 3,17 1 0,0-35 0,0 35-15,17-18 12,1-17-11,0-1 13,17 19 0,0-1 0,18 0 1,-18-17 4,-17 17-10,0-17-8,-1-1-1,1 1 2,0-18 12,-18 18 1,0-1 0,0 1 27,-18 0-13,-17-18-30,-1 0 13,-34 0-11,-1 0 14,36 0 1,17-18-2,1 18 1</inkml:trace>
    </iact:actionData>
  </iact:action>
  <iact:action type="add" startTime="99423">
    <iact:property name="dataType"/>
    <iact:actionData xml:id="d60">
      <inkml:trace xmlns:inkml="http://www.w3.org/2003/InkML" xml:id="stk60" contextRef="#ctx0" brushRef="#br0">13582 10407 0,'0'0'1,"-35"0"2,0 0 13,17 0-8,-17 18-3,0-18 4,17 17-4,0-17 4,18 18 7,-17-18-8,17 18 18,0 105 9,0-88-20,0-17-13,0 0 5,0-1 9,0 1 11,17-18-5,1 0-8,0 17 0,52 1 4,-17-18-3,35 0-12,-17 0 1,-18 0 13,0-18-8,-18-17-7,-18 35 1,-17-17 10,18-1 2,-18-35 4,-18-35-4,-52 17 1,-89-35 2,71 53-3,-71-35-14,124 71 5,17-1 9,18-17 42,36-1-48,-1 1 6,0 0-3,0 17-8,1-17 0,-1 17-2,18-17 23,0 0-23,-36 35 12,-17 17 9,0 1-11,18 88 4,-18 123 5,18-88-10,-18 53 13,0-158-11,17-19 0,-17 1-12,18-18 45,17 0-40,1-35 8,-1-18-12,0 17 11</inkml:trace>
    </iact:actionData>
  </iact:action>
  <iact:action type="add" startTime="100384">
    <iact:property name="dataType"/>
    <iact:actionData xml:id="d61">
      <inkml:trace xmlns:inkml="http://www.w3.org/2003/InkML" xml:id="stk61" contextRef="#ctx0" brushRef="#br0">14094 10248 0,'17'0'12,"1"35"6,0 71 0,-18-35-2,17-36 3,-17-17-8,18-1-8,-18 1-1,0 0 23,18-18 55,-1-18-75,19 0 3,-1 1 5,53-1 9,-53 18-12,36 0-7,-36 0 0,18 0 3,-18 0-1,18 0 13,-53 18 12,0-1-6,0 19-13,-17 17 9,-1-36-7,-35 19-8,18-1-4,0-35 2,-1 17 20,-17 1-20,36-18 15,17-18 29,0-17-40,35 0 4,88-18 5,19 35-1,-1 18 7,-36 0-7,19 0-10,-89 0-2,-17 0 0,-1 0 16,1 0 31,-18 18-49,18 88 17,-18 0-2,0-18-1,0 18 2,0-89 1,0 1-2,0-53 18,0-1-17,0-34-3,17 17-12,-17 0-1,0 0 13,0 0-12,0 18 13</inkml:trace>
    </iact:actionData>
  </iact:action>
  <iact:action type="add" startTime="101513">
    <iact:property name="dataType"/>
    <iact:actionData xml:id="d62">
      <inkml:trace xmlns:inkml="http://www.w3.org/2003/InkML" xml:id="stk62" contextRef="#ctx0" brushRef="#br0">15434 10107 0,'0'18'14,"0"35"-12,0 0 5,0 35 0,18-35 1,-18 53 0,18 17-1,-1-17 0,19-18 3,-19-35-3,18 53 16,-35-89 86</inkml:trace>
    </iact:actionData>
  </iact:action>
  <iact:action type="add" startTime="101939">
    <iact:property name="dataType"/>
    <iact:actionData xml:id="d63">
      <inkml:trace xmlns:inkml="http://www.w3.org/2003/InkML" xml:id="stk63" contextRef="#ctx0" brushRef="#br0">15575 10742 0,'18'-18'90,"0"1"-75,-1-1-14,19 1 16,-19 17-1,1 0 1</inkml:trace>
    </iact:actionData>
  </iact:action>
  <iact:action type="add" startTime="109591">
    <iact:property name="dataType"/>
    <iact:actionData xml:id="d64">
      <inkml:trace xmlns:inkml="http://www.w3.org/2003/InkML" xml:id="stk64" contextRef="#ctx0" brushRef="#br0">12718 11942 0,'0'-18'70,"0"0"-30,0 1-31,0-1 16,0-17-18,0 17 2,0-52 6,0 34 2,-35 1 0,17 0-1,18-1 1,-18 19 0,1 17-9,17-18 8,-18 18-6,0 0 37,1 0-34,-1 0 3,1 0-1,-1 18 8,0 17-21,-17 36 14,0-18 0,-1-1 3,19-52 0,17 36-7,-18-19 3,18 1-13,0 0 15,-17-1-2,17 1-13,0 0 3,0 17 6,0 0 5,0-17 1,0 17 0,35 0 1,18 1 3,-36-36-15,19 17 14,34 1-18,1-1 13,-1 1 6,-17 17-4,-17-17-2,-36 0 18,0-1-10,0 1-7,0 0 9,-36-1-8,-70 36-1,53-53 1,18 0 1,0 0-2,17 0 0,-17 0-14,17 0 13,-35-35 8,18 17-11,18 1-9,-1-1 8,18 0 6,0 1 2,0-1 75,18 18-86,-1-18 5,36-17 3,-18 35 4,-17-18-6,0 18-9,-1 0 135,19 0-134</inkml:trace>
    </iact:actionData>
  </iact:action>
  <iact:action type="add" startTime="111718">
    <iact:property name="dataType"/>
    <iact:actionData xml:id="d65">
      <inkml:trace xmlns:inkml="http://www.w3.org/2003/InkML" xml:id="stk65" contextRef="#ctx0" brushRef="#br0">12542 13229 0,'0'18'68,"0"-1"-52,0 1 10,0 17-24,-53 124 36,35-106-23,18-35-2,-18 70-10,18-71 10,0 19-12,0 17 18,0-18-3,18 0 4,0-17-10,-1 0-6,1-18-3,17 0 13,0 0 3,1-18-3,-19 18-12,19-35 0,-1 17 3,0-17 5,36-1 6,-18 1 6,-36 35-12,-17-18-6,0 1 39,0-1-38,0-70 12,-17 0 0,-177-89-1,53 107 1,-36 52 0,124 1-12,36 17 7,70 0 69</inkml:trace>
    </iact:actionData>
  </iact:action>
  <iact:action type="add" startTime="113476">
    <iact:property name="dataType"/>
    <iact:actionData xml:id="d66">
      <inkml:trace xmlns:inkml="http://www.w3.org/2003/InkML" xml:id="stk66" contextRef="#ctx0" brushRef="#br0">14746 11659 0,'0'36'198,"0"-1"-194,0 18 2,0 0 2,0 0 25,-52 335-32,52-335 5,-18 176 22,18-141-8,0-53-8,0-17-10,0 17-1,0-17 13,0 0-13,0-1 23,-18-17 78</inkml:trace>
    </iact:actionData>
  </iact:action>
  <iact:action type="add" startTime="114746">
    <iact:property name="dataType"/>
    <iact:actionData xml:id="d67">
      <inkml:trace xmlns:inkml="http://www.w3.org/2003/InkML" xml:id="stk67" contextRef="#ctx0" brushRef="#br0">12665 11783 0,'0'-18'10,"-18"18"3,1 0-9,-1 18 9,-17-1-9,17 19 4,-52 52 3,52-53-1,-17 89-3,-18-19-2,-53 142 22,88-35 9,18-194-21,0-1 2,18-17 37,17 0-49,1-35 4,-1 0 5,71-71 3,-1-18 2,-34 54-4,-18-1 2,-35 18-1,-18 36 0,0-36 2,0 18 1,0 17 0,0-17-15,0 17-2,-18 18 3,0 0 11</inkml:trace>
    </iact:actionData>
  </iact:action>
  <iact:action type="add" startTime="115534">
    <iact:property name="dataType"/>
    <iact:actionData xml:id="d68">
      <inkml:trace xmlns:inkml="http://www.w3.org/2003/InkML" xml:id="stk68" contextRef="#ctx0" brushRef="#br0">13494 12206 0,'0'18'41,"0"176"-6,0-71-19,0-52 0,35-1 3,-17-17-5,0-53 1,-1 0-11,1 0-2,0 0 2,-1 0 20,54-17-7,-1-72 1,18 1-2,-35 18 4,-17 17-8,-36 35-10,17 0-1,-17 1 14,0-36 2,0 35-1,0 1-13,0-1 2,-17 0 4,-19 1 7,-17-1 2,1 18-2,34 0 0,18 18 35,35-1-45,18 1 4,35 0 6</inkml:trace>
    </iact:actionData>
  </iact:action>
  <iact:action type="add" startTime="116290">
    <iact:property name="dataType"/>
    <iact:actionData xml:id="d69">
      <inkml:trace xmlns:inkml="http://www.w3.org/2003/InkML" xml:id="stk69" contextRef="#ctx0" brushRef="#br0">15417 12347 0,'0'71'39,"0"-54"-26,0 142 5,0-18-3,0 0-14,0-88 6,0 0 3,0-17 9,17-36 78,1 0-82,-18-18 2,35 0-16</inkml:trace>
    </iact:actionData>
  </iact:action>
  <iact:action type="add" startTime="116779">
    <iact:property name="dataType"/>
    <iact:actionData xml:id="d70">
      <inkml:trace xmlns:inkml="http://www.w3.org/2003/InkML" xml:id="stk70" contextRef="#ctx0" brushRef="#br0">16422 12312 0,'18'0'7,"-1"18"15,1 70-5,0 53 0,17 18 0,-17-54-1,-18-69 2,17-19 1,-17 1 49,36-18-10</inkml:trace>
    </iact:actionData>
  </iact:action>
  <iact:action type="add" startTime="117272">
    <iact:property name="dataType"/>
    <iact:actionData xml:id="d71">
      <inkml:trace xmlns:inkml="http://www.w3.org/2003/InkML" xml:id="stk71" contextRef="#ctx0" brushRef="#br0">17428 12382 0,'17'0'34,"1"53"-32,-1 0 18,-17-17-6,18 17 0,0 52-12,-18-34 4,17-1 7,1 1 4,-18-53-5,0-1-8,18-17 13,-18 18-5,17-18 56,1 0-63,17-18 5</inkml:trace>
    </iact:actionData>
  </iact:action>
  <iact:action type="add" startTime="118448">
    <iact:property name="dataType"/>
    <iact:actionData xml:id="d72">
      <inkml:trace xmlns:inkml="http://www.w3.org/2003/InkML" xml:id="stk72" contextRef="#ctx0" brushRef="#br0">18698 12435 0,'17'18'124,"-17"17"-115,18 18-1,-18 0 0,17-18-2,-17 1 3,0 34-1,0-52 6,0 0-5,0-1 2,0 1 16,18 17 12,-18-17 3,0-1 3,18-17-37,35 0 5</inkml:trace>
    </iact:actionData>
  </iact:action>
  <iact:action type="add" startTime="119131">
    <iact:property name="dataType"/>
    <iact:actionData xml:id="d73">
      <inkml:trace xmlns:inkml="http://www.w3.org/2003/InkML" xml:id="stk73" contextRef="#ctx0" brushRef="#br0">20514 12471 0,'0'17'49,"0"1"-43,0 35 6,0-18-9,-70 106 24,52-105-25,1 69 29,-1-34-14,18-53-1,0-1-15,0 1 6,18-18 64,-1 0-56,18-18-5,18-17 10,-17 35-12,-19-18-6,1 18 5,0-35 9,-1 17-5,18-17 6,-17-18-1,0 18 2,-18 0-5,0 17-10,0-17-2,0-18 8,0 18 1,-88-71 3,-1 70 2,19 36 2,-18 0 1,-1 89-2,1-19 3,53-35-6,0 1-11,-1-1-1,1-17 9,35-1-3,-18 1 11,1-18-17</inkml:trace>
    </iact:actionData>
  </iact:action>
  <iact:action type="add" startTime="123093">
    <iact:property name="dataType"/>
    <iact:actionData xml:id="d74">
      <inkml:trace xmlns:inkml="http://www.w3.org/2003/InkML" xml:id="stk74" contextRef="#ctx0" brushRef="#br0">14764 12294 0,'0'18'42,"0"0"-32,0 17 18,-18 0-23,1 0-2,17 1 3,0-1 17,0 0-5,0-17-11,0 0-1,0 34 12,35 1-4,-17-53 3,17 36-2,-17-36 3,-1 0-2,19 0 2,-1-18 0,0 0-3,-17 1 4,-1-1-5,-17 0 4,0 1-1,0-1-2,18 18-13,-18-17 29,0-1-30,0 0 23,0 1-2,0-1-6,0 0 58,0 1 34,0-1-86,0 0-5,0 1 5,-18 17 199,1-18-214,-1 18 7,0 0 10,1 0 685,-18 18-703,17-1 9,0-17-6,1 18 2,-1-18 1</inkml:trace>
    </iact:actionData>
  </iact:action>
  <iact:action type="add" startTime="128003">
    <iact:property name="dataType"/>
    <iact:actionData xml:id="d75">
      <inkml:trace xmlns:inkml="http://www.w3.org/2003/InkML" xml:id="stk75" contextRef="#ctx0" brushRef="#br0">12612 14358 0,'0'-18'6,"0"1"19,0 70 56,0-36-74,18 124 15,-1 36 12,1-107-19,-18 1 8,0-53-12,0-1 2,18-17 107,-1-70-101,54-19-18</inkml:trace>
    </iact:actionData>
  </iact:action>
  <iact:action type="add" startTime="128906">
    <iact:property name="dataType"/>
    <iact:actionData xml:id="d76">
      <inkml:trace xmlns:inkml="http://www.w3.org/2003/InkML" xml:id="stk76" contextRef="#ctx0" brushRef="#br0">13829 13670 0,'18'0'46,"-18"18"-20,17 17-20,-17 53 14,0 89 10,0-36-13,0 35 0,0-88-1,0-35-12,18 35 2,-18-52 1,0-19 10,0 1 28</inkml:trace>
    </iact:actionData>
  </iact:action>
  <iact:action type="add" startTime="129542">
    <iact:property name="dataType"/>
    <iact:actionData xml:id="d77">
      <inkml:trace xmlns:inkml="http://www.w3.org/2003/InkML" xml:id="stk77" contextRef="#ctx0" brushRef="#br0">13935 13776 0,'0'-18'29,"18"18"8,35 0-27,0-35 21,317 0-30,547 35 34,-423 0-20,247 70 2,70-17 0,-529-17-16,1-36 7,34 17 1,248 18 10,-107 1-3,-70-36-2,53 17 2,-194-17 2,-88 0-3,0 0 5,-124 0-7,0 0-9,-17 0-1,0 0 6,-1-17 8,36-1 2,18 18-4,17-18 3,0-17-3,-35 35 3,-35 0-4,-1 0-12,1 0 15,-18 18 6,18-18-14,-1 35 8,1 18 1,-1 0-4,-17 0-12,0 0 0,18 17 12,-18 54 2,0 17 2,0-88-3,0 35-14,0-17 6,0-1 4,0 18 4,0 0 2,0-52-12,0-1 7,0 0 5,0-17 0,-18 0-1,1-1 0,-71 19-15,35-19 5,0-17 3,-141 18 9,-53-18-2,-71 0 1,-123 0 0,194 0-1,71 0-14,-212 0-1,141-35 6,71 35 3,-212 0 6,35-18 2,123 0-5,-105-17 3,88 17 1,-352-70 2,387 70-6,-35-17-11,35 35-1,-35 0 15,89 0-12,-36-17 16,141-1-13,17 18-5,1-18 13,0 18-14,-53 0 16,17-35-1,18 17 0,18 1 1,-36 17 0,1-36 0,35 36-1,17 0 1,0 0 4,1-17-10,-1 17 4,0 0-8,1 0 6,-1 0 11,1 0-7,17 17 7,52-17 47,-16-17-63</inkml:trace>
    </iact:actionData>
  </iact:action>
  <iact:action type="add" startTime="137767">
    <iact:property name="dataType"/>
    <iact:actionData xml:id="d78">
      <inkml:trace xmlns:inkml="http://www.w3.org/2003/InkML" xml:id="stk78" contextRef="#ctx0" brushRef="#br0">20938 11042 0,'0'18'78,"0"17"-69,0 0-1,0 0-1,0 54 26,0-54-4,0 71-27,0-89 4,0 1 58,-18-18-57</inkml:trace>
    </iact:actionData>
  </iact:action>
  <iact:action type="add" startTime="138538">
    <iact:property name="dataType"/>
    <iact:actionData xml:id="d79">
      <inkml:trace xmlns:inkml="http://www.w3.org/2003/InkML" xml:id="stk79" contextRef="#ctx0" brushRef="#br0">19262 10883 0,'0'18'6,"0"-1"1,0 19 1,0 17 0,0 0 0,0 17-1,0-17 4,0-18-3,0 18-3,0 53 22,0-71 6</inkml:trace>
    </iact:actionData>
  </iact:action>
  <iact:action type="add" startTime="139437">
    <iact:property name="dataType"/>
    <iact:actionData xml:id="d80">
      <inkml:trace xmlns:inkml="http://www.w3.org/2003/InkML" xml:id="stk80" contextRef="#ctx0" brushRef="#br0">18274 10936 0,'-17'0'56,"17"18"-38,0-1-10,0 72 21,0 34 3,-18-105-15,18 17-1,0-17 1,0-1 2,0 1 0,0 0-7,0-1-9,0 1 11</inkml:trace>
    </iact:actionData>
  </iact:action>
  <iact:action type="add" startTime="140240">
    <iact:property name="dataType"/>
    <iact:actionData xml:id="d81">
      <inkml:trace xmlns:inkml="http://www.w3.org/2003/InkML" xml:id="stk81" contextRef="#ctx0" brushRef="#br0">17304 10813 0,'-18'0'20,"1"35"-12,17 35 0,-18-34 2,18 34-4,0-17 2,-17 18 0,-1-36 0,18 0 27,-18 89-30,1-107 19,17 19-22,0-19 2,0 1 7,-18-18 5,18 18 39</inkml:trace>
    </iact:actionData>
  </iact:action>
  <iact:action type="add" startTime="140787">
    <iact:property name="dataType"/>
    <iact:actionData xml:id="d82">
      <inkml:trace xmlns:inkml="http://www.w3.org/2003/InkML" xml:id="stk82" contextRef="#ctx0" brushRef="#br0">16546 10971 0,'-18'0'15,"18"53"-2,0 0-9,-18 0 3,18 35 1,-17-35 8,-1 88 17,0-105-3,1 52-26,17-71 1,0 1 9</inkml:trace>
    </iact:actionData>
  </iact:action>
  <iact:action type="add" startTime="141416">
    <iact:property name="dataType"/>
    <iact:actionData xml:id="d83">
      <inkml:trace xmlns:inkml="http://www.w3.org/2003/InkML" xml:id="stk83" contextRef="#ctx0" brushRef="#br0">15822 11112 0,'-35'18'9,"0"17"-2,17 1 1,-88 122 17,36 36 8,70-141-17,0-35 1,0 0 1,35-1 3,-17-17-4,17 0-5,36 0 2,-18-35 3,-36 17 3,18-17-3,-17 17-5,0-17-10,-18 18-1,17-1 7,-17 0 7,0 1 1,0-1-5,0-17 6,-53-1-2,-70 19 1,17 17 0,18 0 1,0 17 1,70-17-2,-17 18-15,17-18 6</inkml:trace>
    </iact:actionData>
  </iact:action>
  <iact:action type="add" startTime="142235">
    <iact:property name="dataType"/>
    <iact:actionData xml:id="d84">
      <inkml:trace xmlns:inkml="http://www.w3.org/2003/InkML" xml:id="stk84" contextRef="#ctx0" brushRef="#br0">14870 11324 0,'-18'0'5,"1"35"47,17-17-42,0 17-4,0-17 11,0 0-10,0 52 25,35-70 1,35 0-18,19 0 1,-36-35 2,-18 35-1,-18-18-2,-17-17 6,0 17-9,0 1-8,0-19 2,0 19 17,-35-1-6,-18 18 1,0-17-1,36 17 0,-19 0 3,19 0-9,-1 0-7</inkml:trace>
    </iact:actionData>
  </iact:action>
  <iact:action type="add" startTime="142960">
    <iact:property name="dataType"/>
    <iact:actionData xml:id="d85">
      <inkml:trace xmlns:inkml="http://www.w3.org/2003/InkML" xml:id="stk85" contextRef="#ctx0" brushRef="#br0">14111 11095 0,'-17'0'10,"-1"0"-2,-35 70 9,18-17-2,17 0 2,18-17 1,0 16 3,0-16-9,0-1 8,18-17-5,17-18 0,-17 0 2,17 0 1,-17-18-4,17 0-13,-17 1 0,-18-1 12,17 0 6,-17 1-18,18-36 15,0 35-9,-18-17 2,0 17 8,0 1-2,-18-36 3,-88 35-1,36-17 1,-89 35-14,35 0 2,19 0 0,-125 0 11,124 0-2,-17 0 2,88 0-1</inkml:trace>
    </iact:actionData>
  </iact:action>
  <iact:action type="add" startTime="143794">
    <iact:property name="dataType"/>
    <iact:actionData xml:id="d86">
      <inkml:trace xmlns:inkml="http://www.w3.org/2003/InkML" xml:id="stk86" contextRef="#ctx0" brushRef="#br0">11995 10901 0,'-18'0'37,"1"17"-28,-1 19 23,0 87-29,1 71 27,17-106-15,17-17 3,36-18 4,-18-53-10,18 0-6,0 0-1,-17 0-1,16-18-1,19-70 13,-18 0-1,-18-53 1,-17 0 1,-18-18 0,-71 53-1,-87-35 0</inkml:trace>
    </iact:actionData>
  </iact:action>
  <iact:action type="add" startTime="147050">
    <iact:property name="dataType"/>
    <iact:actionData xml:id="d87">
      <inkml:trace xmlns:inkml="http://www.w3.org/2003/InkML" xml:id="stk87" contextRef="#ctx0" brushRef="#br0">12947 14041 0,'-35'-18'21,"17"18"-11,-17-18-5,0 18 7,17 0-9,1 0 7,-1 0 5,0 0 6,-70 71 13,53-36-21,17 0-8,-35 18-3,-17 18 0,34-36 8,-52 71 7,35-71-12,36 1 5,-19 34 6,19-17 0,-19 53 2,19 17-2,-1-17 1,18-53 0,0 71-11,0-72 0,0 1 1,35 53 7,36-35 2,0-18 0,34-18 7,-16-35-12,16 0-7,-34 0-1,70 0 2,-53-18 1,53-17 10,18 17 1,0-17-13,-106 0 4,-18 17-4,18-52 13,18-19 0,-36-34-1,-18-106 1,1 70-1,-18-88 2,-53 159-4,-123-124-12,52 106 13,1 36-14,-142-18 18,-17 88-2,88 0 0,176 0 0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40:57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697">
    <iact:property name="dataType"/>
    <iact:actionData xml:id="d0">
      <inkml:trace xmlns:inkml="http://www.w3.org/2003/InkML" xml:id="stk0" contextRef="#ctx0" brushRef="#br0">1658 9208 0,'36'-18'97,"-19"0"-89,36 18 3,-17 0-7,158-17 26,-124 17 4,371 0-33,-265 0 6,-34 0 4,387 0 4,-212 0 2,212 0-1,-211 0-1,-230 0 5,-53 0-7,-17 0-11</inkml:trace>
    </iact:actionData>
  </iact:action>
  <iact:action type="add" startTime="11770">
    <iact:property name="dataType"/>
    <iact:actionData xml:id="d1">
      <inkml:trace xmlns:inkml="http://www.w3.org/2003/InkML" xml:id="stk1" contextRef="#ctx0" brushRef="#br0">16951 7761 0,'36'0'1,"17"0"-1,-1 0 10,37 0-3,-36 0 1,35 0 0,-35 0 4,0 0-9,-18 0 7,0 0-4,53 18 22,71-18 7,-88 17-19,52-17-14,-70 0 2,0 0 8,70 0 4,-70-17 0,53-1 1,-88 0 0,17 18-1,-35-17 0,18 17 1</inkml:trace>
    </iact:actionData>
  </iact:action>
  <iact:action type="add" startTime="15637">
    <iact:property name="dataType"/>
    <iact:actionData xml:id="d2">
      <inkml:trace xmlns:inkml="http://www.w3.org/2003/InkML" xml:id="stk2" contextRef="#ctx0" brushRef="#br0">10672 8467 0,'18'0'129,"17"0"-120,53 0-1,-17-18-1,511-35 25,70 35 0,-405 18-11,-159 0-9,-17 0-7,-1 0-1,-34 0 9</inkml:trace>
    </iact:actionData>
  </iact:action>
  <iact:action type="add" startTime="16944">
    <iact:property name="dataType"/>
    <iact:actionData xml:id="d3">
      <inkml:trace xmlns:inkml="http://www.w3.org/2003/InkML" xml:id="stk3" contextRef="#ctx0" brushRef="#br0">5998 9278 0,'17'0'138,"18"0"-130,18 0-1,36 0 2,-37 0 5,54 0-12,282 35 31,-211-35-4,617 18-22,-548 17-3,-69-35 1,158 53 13,-88-35-2,-194-18-11,17 0 7,-34 17 7,-36 1 139</inkml:trace>
    </iact:actionData>
  </iact:action>
  <iact:action type="add" startTime="20521">
    <iact:property name="dataType"/>
    <iact:actionData xml:id="d4">
      <inkml:trace xmlns:inkml="http://www.w3.org/2003/InkML" xml:id="stk4" contextRef="#ctx0" brushRef="#br0">13829 9666 0,'0'-18'29,"71"18"106,52 0-129,512 0 24,300 0 8,-882 0-33,-18 0 3,-17 0 7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41:32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633">
    <iact:property name="dataType"/>
    <iact:actionData xml:id="d0">
      <inkml:trace xmlns:inkml="http://www.w3.org/2003/InkML" xml:id="stk0" contextRef="#ctx0" brushRef="#br0">13106 7479 0,'0'18'12,"0"-1"-4,0 1 3,0-1-4,0 1 19,18-18 90,52 0-100,54 0-15,87 0 13,107 0 2,70 0 2,-123 0-2,-19 18 1,-69 17-1,-160-35 0,213 18-15,-160-18 9,54 17-4,158 19 11,53-19 1,-53 1-2,-70 52 1,70-34-1,-158-36-1,87 17 5,-105-17-5,18 0 2,-18 0 0,52 0-1,-52 0 2,123 0 2,-211 0-8,123 0-7,-35 0 1,18 18-3,-54-18 2,18 0 2,-35 0 1,159 0 8,-18 18 1,-53-1-1,53-17 0,-18 0 7,-34 0-19,-37 0-2,-16 0 6,-19 0 6,18 0 4,0 0-13,-52 0-1,-19 0 1,1 0 12,-18 18 14,35-36 22,-17 18-44,0 0 2,52-70 7,-17-19-4,18-16 4,-36-36-4,0-18 3,18-18-1,-53 89 0,18-18 2,-18 71-3,0-18-13,0 36 12,0-1-7,-18 18 25,0 0-18,-52-18 4,35 18-6,-1 0-10,-17 0-1,-17 0 13,-1-17-13,-105-1 16,-159 0 3,53-17 0,52 17-17,-87-17 1,140 0 14,-140-18-17,-230-18 16,106-52 2,194 70-4,-194-53-11,229 53 5,89 0-3,-212 36 8,-88-72 3,-54 37-1,54-1 0,264 35 5,-70-35-9,88 53-4,-36-18-4,19 18-1,105 0 2,-53-35 0,-35 18 4,-53 17 10,-18 0 3,89-18-14,70 18-5,-53 0-1,0 0 10,-53 0 4,36 0 1,-54 0 2,125 0-3,-19 18 3,0-1 0,19 1-5,-37 17 1,19-17 0,17-1 4,-35 1-5,52 0-12,36-1-1,-35-17 5,0 0 5,-53 18 5,52 0 0,1-18 0,0 0 6,35 17 0,0 1 48,-18-18-63,0 35 12,18 0-10,-17-17 9,-1-18-1,18 18-1,-17 17 8,17-17-8,0 17-5,-36 18 7,36-36-1,0 1-2,-17 0 2,-1-18-3,0 0 5,18-18-2,-17 18 11,-1 0-18,0 0 1,18 18 57,18-18-36,35 0-26,-35 0 3,17 0 7,0 0 22,142 0-23,-72 0 2,-16 17-1,-72-17 1,19 0 21,52 0-24,-35 0-3,53 0-9,-36 0 0,106 18 13,-70-18 1,106 0-15,-71 53 7,-35-53 0,123 18 8,-35-1 1,-106-17-2,-35 0 3,-35 0-1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41:50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5384">
    <iact:property name="dataType"/>
    <iact:actionData xml:id="d0">
      <inkml:trace xmlns:inkml="http://www.w3.org/2003/InkML" xml:id="stk0" contextRef="#ctx0" brushRef="#br0">2434 15840 0,'0'-18'31,"0"71"15,0 0-35,0 0 16,0 141-25,0 159 31,0-195-17,0 19 2,0-89-1,0-70-1,0-36 77,0-35-84,0-17-1,0 17 4,0-18 4,0 0 0,0 36-11,0-18-3,0 18 3,-17-36 14,17 19-5,0-19 3,17-17 0,19 17 0,-1 18-1,18-17 0,18-1 1,-36 18 0,-18 36-1,19 17 3,-19 0 17,19 88-14,-19-35-15,1 0-5,-18-36 3,18 19 6,-18 52 7,17-18-2,-17-52 0,0 35 1,0-35-1,0 17 1,-17-35-3,-1 35-12,18-17 0,-18-18 3,18 17 4,-17-17 8,17 18 48,-18-18-27,18-18-18,0-17-11,18 35 11,52-18-5,71 18 2,-35 53 2,-35-17-6,-36-19-10,0 1 2,-17 0 5,-18-1 6,0 36 2,0 18-1,0-18-2,-53 35 1,-35-18 1,-53 19 6,52-72-9,-16 1-2,34-18-10,18 0-1,-17 0 12,-1 0-12,-17 0 16,70-18 0,18 1 27,-17 17-36,17-18 5,0-17 6,0 17-2,0-53-11,0 36-2,35 18 3,53-72 9,18-17-12,-71 71 7</inkml:trace>
    </iact:actionData>
  </iact:action>
  <iact:action type="add" startTime="27022">
    <iact:property name="dataType"/>
    <iact:actionData xml:id="d1">
      <inkml:trace xmlns:inkml="http://www.w3.org/2003/InkML" xml:id="stk1" contextRef="#ctx0" brushRef="#br0">3704 16104 0,'0'-17'16,"18"34"23,0 71-15,-1-52-10,-17 123-10,18-18 3,-18-71-2,0 107 16,0-54-5,0-35 6,0-70-14,0 0-6,0-1 6,0-52 99,0-36-104,-18-17 11,-17-176 4,35 158-3,0 35-13,0 18-1,0-35 12,0 35-11,0-35 16,0 17-1,18 1-1,-1 35-1,36-18 2,-35 35 0,17 0 4,1 18-9,-19 0 5,36 0-1,18 53 0,-18-17 4,-1-1-3,-52-18-6,0 1-9,0 0 15,0 35 0,0 0 0,-17-18-1,-18 35 0,-1-34 1,-17 17 0,0 0 2,18-36-18,18 1 7,-1-1 15,-35 1-22,53 0 13,-18-18 4,1 0 27,-1 0-37,18 17 4,0 36 5,0-17-1,0 16-14,35 1 4,-17-35 6,70 53 4,0-36 3,-17-17-8,-36-1-8,18 1 1,-18-1 8,18 1 2,-17 0-11,-1-1-2,-17 1 14,17-18-14,-18 18 14,1-18 1,0 17-14</inkml:trace>
    </iact:actionData>
  </iact:action>
  <iact:action type="add" startTime="42791">
    <iact:property name="dataType"/>
    <iact:actionData xml:id="d2">
      <inkml:trace xmlns:inkml="http://www.w3.org/2003/InkML" xml:id="stk2" contextRef="#ctx0" brushRef="#br0">7973 16051 0,'0'-17'123,"0"52"-76,0 18-39,0 70 12,-53 19 0,53-72-7,-17-35-8,17-17 2,0 0-6,0-1 19,35-52-3,106-53 0,-18 53 0,1-1-1,-36 36 1,-35 18 1,-53 0-1,18-1-4,-18 18-11,17 1-1,-17-1 14,0 36 3,-17 17-1,-36 18-2,17-71-12,19-17 12,-54 34 4,36-34-7,-18 0-10,18-1-1,-36-17 6,36 0 2,0 0 7,-1 0 1,19-17-2,-1 17 5,0-18 6</inkml:trace>
    </iact:actionData>
  </iact:action>
  <iact:action type="add" startTime="43693">
    <iact:property name="dataType"/>
    <iact:actionData xml:id="d3">
      <inkml:trace xmlns:inkml="http://www.w3.org/2003/InkML" xml:id="stk3" contextRef="#ctx0" brushRef="#br0">7850 16016 0,'0'-18'6,"17"1"3,19-1 8,-1 1-4,0-1-10,89-17 2,-71 35 4,-18 0-4,18 0 6,-18 0 7,-17 0-2,-1 0 33,1 0-41,0 17 0,70 19 16,-35-19-14,35 1-9</inkml:trace>
    </iact:actionData>
  </iact:action>
  <iact:action type="add" startTime="44099">
    <iact:property name="dataType"/>
    <iact:actionData xml:id="d4">
      <inkml:trace xmlns:inkml="http://www.w3.org/2003/InkML" xml:id="stk4" contextRef="#ctx0" brushRef="#br0">9455 16104 0,'-35'0'8,"17"18"5,0-18-8,-35 35 14,0 0-6,-17 18-10,-1 18-2,36-36 5,0 18 3,17-18 2,-35 71 9,36-53-3,17-18-3,0-17-2,0 0 3,0-1 9,17-17-18,18 0 5,71-35 4,53-53 2,-71-18-2,36 0 2,-71 36 0,-36 34-2,1 19-12,-18-1 28,0 0-14,0 54 45,0 17-55,18 35 7,-18-18 2,0 72-15,17 34 18,-17 18-2,35-53-2,-35-88 1,0-35 0,-52 17 2,-1-35-2,-53 0-15,35 0 6,18 0 7,0 0-2,0 0-8,1 0-1,-19-18 5,18-17 11,0 0-3,36 17-1,-1 18-13,18-18 16</inkml:trace>
    </iact:actionData>
  </iact:action>
  <iact:action type="add" startTime="45447">
    <iact:property name="dataType"/>
    <iact:actionData xml:id="d5">
      <inkml:trace xmlns:inkml="http://www.w3.org/2003/InkML" xml:id="stk5" contextRef="#ctx0" brushRef="#br0">9737 15963 0,'0'-17'7,"0"-1"9,0-17-8,0 17 2,0-17-3,-35-1 1,17 1-1,-17 0 1,17 17 2,-17-17-5,-89-53 21,-281-18 7,158 71-15,159 17-4,-54 18-13,1 0 1,36 0 14,-284 53 1,195 18-2,71-19 1,-36 37 1,18 52 1,35-35-2,0 35 2,89-71-17,-18 1 13,-18 17-7,17 106 7,19-123-1,17-1 3,0 89-13,0-71 11,0-17-13,88 140 16,124 1-3,70-36 4,212 18 1,-353-176-6,106 17 3,229-17-14,-229 17 5,-35-35 5,423 0 5,-53 0 5,-371 0-15,-17 0-4,-88-17-1,-18-1 11,18-70 4,-71 52-2,18-105-12,-35 18 3,-18 52 3,18-158 13,-18-18-6,0-123-2,-106 105 0,-18-17 4,-17 88-3,53 106-12,-35-36-2,-107 1 12,36 52-11,71 18 13,-159-35 0,52 70-12,124 18 6,36 0 1,-36 0 3,36 0-10,17 0 0,17 0 3,1 18 1,17 0 7,1-1 3,-1 19 2,0-19-6,18 1-10,-17-18-2,-1 17 2</inkml:trace>
    </iact:actionData>
  </iact:action>
  <iact:action type="add" startTime="47998">
    <iact:property name="dataType"/>
    <iact:actionData xml:id="d6">
      <inkml:trace xmlns:inkml="http://www.w3.org/2003/InkML" xml:id="stk6" contextRef="#ctx0" brushRef="#br0">10901 16563 0,'18'0'69,"-1"0"-61,19 0-1,-19 0 3,1 0 19,35 35-27,-35-35 29,211 53-24,-159-35-1,1-18-2,35 53 0,17-53 9,89 17 4,-36 1 0,107-18-1,140 0 2,-300 0-9,18 0-2,124-35 9,-124 17 4,18 0-5,-89-17 1,-52 17-1,-18 1 2</inkml:trace>
    </iact:actionData>
  </iact:action>
  <iact:action type="add" startTime="48694">
    <iact:property name="dataType"/>
    <iact:actionData xml:id="d7">
      <inkml:trace xmlns:inkml="http://www.w3.org/2003/InkML" xml:id="stk7" contextRef="#ctx0" brushRef="#br0">13688 16510 0,'18'0'27,"17"18"-18,-17-1 4,-1-17-2,19 18-9,-36 0-1,17-18 8,-17 17 6,0 18 25,-17 36-22,-36 35-2,-18-36 1,18 1 0,36-53-2,17-1 9</inkml:trace>
    </iact:actionData>
  </iact:action>
  <iact:action type="add" startTime="50170">
    <iact:property name="dataType"/>
    <iact:actionData xml:id="d8">
      <inkml:trace xmlns:inkml="http://www.w3.org/2003/InkML" xml:id="stk8" contextRef="#ctx0" brushRef="#br0">15999 16157 0,'0'71'56,"0"35"-47,0-18-3,-35 18 0,-1 158 23,36-176-27,-17 36 30,17-106-17,0-1-12,-18-17 74,0-17-53,18-36-11,0-71 6,0 1-4,0 17 1,0-18 2,53-34 2,18 52-6,-36 88-1,-17-17-11,-1 17 14,19 18-14,-1-17 13,53 17-12,-17 0 13,-1 17-12,36 18 10,-53 18 1,-18 18 2,-17-18-1,-18 53-1,-71 70 6,36-141-9,0 1-7,-1-19-1,1 19 0,18-36 1,17 17 11,-18-17 47,18-17-42,0-1-20,53 18 18,53 0-6,35 0 3,-18 88 3,-52-17-2,-54-54-2,-17 19 1,-17 34 1,-36-35-2,0 1-14,-18 17 0,-52-18 13,35 0 4,-265 18-16,124-53 13,52 0 1,107 0 3,17-35-2,35 17 2,1-17-15,17 17 1,0 1 1,0-1 10,17-17-2,124-53-12,-52 52 3</inkml:trace>
    </iact:actionData>
  </iact:action>
  <iact:action type="add" startTime="51377">
    <iact:property name="dataType"/>
    <iact:actionData xml:id="d9">
      <inkml:trace xmlns:inkml="http://www.w3.org/2003/InkML" xml:id="stk9" contextRef="#ctx0" brushRef="#br0">16828 16475 0,'17'17'39,"19"36"-30,-36 18-2,0-1 2,0-17-2,0 53 3,0-53-6,0 194 30,0-194-7,-36 70-24,36-105-2,0 0 12,0-1-11,-17-34 101,-1-54-93,-17 18-7,17-53 14,1-35 1,17-53-1,-18-17-1,18 69 2,0 54-2,0 71-14,18-19 4,17 1 17,-17 0-20,17-1 9,0 19-10,0-1 14,1 1-14,17 17 14,0 17 0,-1 36 1,1 0-1,-35-18 4,-18-17-7,0 0-10,0-1-1,0 19 6,0-1-3,0 53 10,-35-17 2,-18-1 2,-18 36-2,-52-18-2,17-17 0,141-71 74,-17 0-76,35 0-12,0 0 13,70 17 3,71 19 1,-123-19-4,17 1-12,-35 35-1,17-53 7,-52 35-1,-18-17 114</inkml:trace>
    </iact:actionData>
  </iact:action>
  <iact:action type="add" startTime="52563">
    <iact:property name="dataType"/>
    <iact:actionData xml:id="d10">
      <inkml:trace xmlns:inkml="http://www.w3.org/2003/InkML" xml:id="stk10" contextRef="#ctx0" brushRef="#br0">17674 16651 0,'36'-18'71,"-19"1"-60,36 17-1,18 0-8,-18 0 2,35 0 8,0 0 4,36 0 1,-124 17 0,17 1 2,-17 0-6,18 35-11,-18 0 6,0 0 2,0 88 6,-53 0-1,0 0 4,-17 0 1,52-123-9,0-18-7,1 17-3,-1 1 4,0-1 4,1 1 6,-1 0 7,0-18-12,18 17 22,18-17 22,0 0-45,17 0-2,36 0 9,-36-17-2,124 17-12,-124 0 4,35 0 5,36 0 6,-18 0-1</inkml:trace>
    </iact:actionData>
  </iact:action>
  <iact:action type="add" startTime="53621">
    <iact:property name="dataType"/>
    <iact:actionData xml:id="d11">
      <inkml:trace xmlns:inkml="http://www.w3.org/2003/InkML" xml:id="stk11" contextRef="#ctx0" brushRef="#br0">17939 17357 0,'0'-18'67,"0"0"-59,18-17 18,52 0-9,54 0 1,-36 17-3,0 18-14,71-35 15,-89 17 0,-52 0 2,-18 36 115,18 0-125</inkml:trace>
    </iact:actionData>
  </iact:action>
  <iact:action type="add" startTime="55181">
    <iact:property name="dataType"/>
    <iact:actionData xml:id="d12">
      <inkml:trace xmlns:inkml="http://www.w3.org/2003/InkML" xml:id="stk12" contextRef="#ctx0" brushRef="#br0">20409 16686 0,'-18'0'14,"36"0"754,-1 0-759,1 0-1,-1 0 9,1-17 0,0 17 298,-18 17-270,0 1-25,0 0-16,-18 35 29,-35 0-16,18-1-4,17 1 7,1-17-7,-1-19-7,18 1-4,0 17 15,0-17-6,0-1 3,0 1-12,0 0-1,0 17 5,0 0 18,0-17-22,0 35 13,0 0 8,0-36-12,18 19-7,17-1-3,0-35 9,36 53-6,70-36 11,-124-17 1,72 0 0,-19 0-11,-52 0 1,17 0 3,36-52 4,-1-1 5,-52 0 5,0 35-18,-1-17-2,-17 17 2,0-17 7,0 0 6,0-1-17,0-69 15,-88-19 0,-194-17 2,105 70-3,36 36 1,53-18 4,53 36-7,17 17-10,0 0-2,1 0 13,-1 0 4,18-18 140,0-17-152,0-1 1,35-34 5,54-18 10,-36 52-12,17 1-5,1-18 2,17 18-6,35 0 19,-52 35-18,17 0 14,18 0-8,-53 0-5,17 0 2,-52 17 8,0-17 6,-18 35-18,0 1 16,0 70 0,0 105-1,-36-70 0,-16 106 1,34-141 2,0-71-4,54-70 78,-1 18-85,71-72 7,-18 36 4</inkml:trace>
    </iact:actionData>
  </iact:action>
  <iact:action type="add" startTime="57745">
    <iact:property name="dataType"/>
    <iact:actionData xml:id="d13">
      <inkml:trace xmlns:inkml="http://www.w3.org/2003/InkML" xml:id="stk13" contextRef="#ctx0" brushRef="#br0">21679 16492 0,'17'36'56,"-17"34"-45,18 89 5,-18-36 0,0 71 9,-18-123-16,18-53 24</inkml:trace>
    </iact:actionData>
  </iact:action>
  <iact:action type="add" startTime="58705">
    <iact:property name="dataType"/>
    <iact:actionData xml:id="d14">
      <inkml:trace xmlns:inkml="http://www.w3.org/2003/InkML" xml:id="stk14" contextRef="#ctx0" brushRef="#br0">19844 17427 0,'18'0'5,"-1"18"3,1-18 0,35 0 1,0 35-2,35-17 0,53-1 1,-53-17-1,71 18 2,88-18-3,-71 0 4,71 0 21,283 0-28,-107-53 28,-353 18-15,-52 0 1,0-18 0,-18-71 1,17 71-4,-17-17-11,0-18-2,0 35 6,0-18 0,0-70 9,0 0 5,-17 53-8,-36 17-9,35-17-1,-35-36 3,18 71 1,-36-70 7,-87-18 2,-424-124 1,211 195-1,18 70 2,36 0-3,-54 35 2,177 0 1,71 54 1,88-72-5,-1 18-10,19 1 1,-1-36 17,18 53-20,0-36 13,-18 107-14,1-1 6,17-52 3,0-18-6,0-18 8,0 36 5,0-19 0,0-16-1,17-36 2,-17 17-4,18 1 2,0 0-14,-18 17 22,17-17-16,1-1-1,0 18 4,35 36 7,-18 0-3,-17-54 3,-1-17-4,-17 18 54</inkml:trace>
    </iact:actionData>
  </iact:action>
  <iact:action type="add" startTime="60141">
    <iact:property name="dataType"/>
    <iact:actionData xml:id="d15">
      <inkml:trace xmlns:inkml="http://www.w3.org/2003/InkML" xml:id="stk15" contextRef="#ctx0" brushRef="#br0">16087 17674 0,'0'18'26,"0"-1"-16,-18 1 2,18 17 1,0-17-7,0 17 3,-17 1-2,17 52 21,0-71-26,-18 142 34,18-141-21,0-71 139,0 0-145,0 0-3,18-35 5,52-53 5,-34 0 1,52-1 0,-18 72 0,-17-1 0,-35 71 0,-1-17 0,1 17-1,53 0 1,35 35-1,-89 0 3,18-17-4,-17 52-13,0-52 13,-18 17-14,0 36 14,0-18 2,-53 35-1,18-70-12,-1 17 8,-70 18 6,53-35-2,36-18 42,17-18-43,0 0 0,0 1-4,0-1 7,35 18 0,0 0-3,1 18-14,70 52 7,-54-17 3,1 18 5,-35-54 2,0-17-5,-18 18 3,0 0 0,-53 17 1,-35 0 1,52-35-3,19 0-14,-54 0 13,53 0-8,1 0 8,-1 0 3,0 0-1,18-17 44,36-1-53,-1-17 1,36-1-1,-18-34 1</inkml:trace>
    </iact:actionData>
  </iact:action>
  <iact:action type="add" startTime="61443">
    <iact:property name="dataType"/>
    <iact:actionData xml:id="d16">
      <inkml:trace xmlns:inkml="http://www.w3.org/2003/InkML" xml:id="stk16" contextRef="#ctx0" brushRef="#br0">17163 17551 0,'0'35'20,"18"36"2,-18-19-20,0 1 12,0 53-13,0-71 6,0 18 2,0 18 7,0-36 1,0-17-1,0-36 83,0 1-91,0-19 6,0-105-1,0 18 4,0-71 0,0 53 0,0 105-9,17 1 2,19 0 7,-1 35-1,18 0-1,17 17 1,54 36 1,-36 35-1,-35-35 1,-53-35-1,17 0-13,-17-1-2,0 1 5,0 0 2,0 35 9,-35-1 1,-35 19-1,-54-53 4,71 17-11,18-17-9,0-18 1,17 0 15,0 0-3,1 0-12,34 17 97,36 18-90,0-17 2,159 70 4,-71-17 5,-35-36-7,-71-17 3,-17-18 26,-18 17-24,0 1 4,0 0 4,17-36-4</inkml:trace>
    </iact:actionData>
  </iact:action>
  <iact:action type="add" startTime="62516">
    <iact:property name="dataType"/>
    <iact:actionData xml:id="d17">
      <inkml:trace xmlns:inkml="http://www.w3.org/2003/InkML" xml:id="stk17" contextRef="#ctx0" brushRef="#br0">18151 17780 0,'0'18'47,"0"17"-41,0 35 10,0-17-1,-36 106-13,36-88 4,-17-1 3,17 54 8,0-107 0,0 36 0,0-35-1,17-18 2,54-18-2,-36 1 5,54-19-17,-37 19 0,1-1 4,0-17-4,-35 35 2,0 0 2,-1 0 5,-52 0 102,0 0-109,-18 0 7,-88 0 4,88 0-4,-36 0-11,37-18-1,-1 1 9,35-1 1,-17 0 2,17 18 3,0-35-15,18 17 4,0 1 6,-17 17 16,17-18-11,0 0 33,53 1 0,-18 17-41,18-18-2,35 18 3,89-53 12,-19 36-9,-105 17-8,35 0-2,-17-18 4,-36 18 1,18 0 9</inkml:trace>
    </iact:actionData>
  </iact:action>
  <iact:action type="add" startTime="63793">
    <iact:property name="dataType"/>
    <iact:actionData xml:id="d18">
      <inkml:trace xmlns:inkml="http://www.w3.org/2003/InkML" xml:id="stk18" contextRef="#ctx0" brushRef="#br0">18292 17798 0,'0'-18'15,"0"0"10,0 1-9,35-1 19,18 18-17,-35 0-4,-1 0-9,1 0-3,0 0 1,-1 0 5,36 0 9,-18 0-1,-17 0 14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2T23:54:01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153">
    <iact:property name="dataType"/>
    <iact:actionData xml:id="d0">
      <inkml:trace xmlns:inkml="http://www.w3.org/2003/InkML" xml:id="stk0" contextRef="#ctx0" brushRef="#br0">11183 1746 0,'-17'0'0,"-1"0"9,-17 0 0,17 0-5,1 0 7,-1 0 3,0 0 11,1 0 22,-1 18-33,0 0 3,-52 123 17,35-71-17,17-35 0,0 18-1,18-35 1,0 0-13,0-1 3,0 1 3,0 0 2,0-1 6,0 18-2,0 36 1,0-18 2,0-35-6,0 17-9,0 0 4,0-17 6,0-1-5,18 1 8,0-18 46,17 0-57,0 0 10,0 0 0,36 0-12,-36 0 2,-17 0-1,-18-18 2,17 18 5,1 0 2,0-17 8,-1-1-11,19 1 6,-1-19-2,-17 19 1,-18-1-14,17-17-1,1-1 17,-18 19 0,0-1-5,0 0 3,0 1 16,0-1-20,0 1 9,0-1-20,0-123 24,-18 106-15,1-1-7,-19-17 9,19 18-10,-36-18 13,17 18 2,36 17-1,-17 18 67</inkml:trace>
    </iact:actionData>
  </iact:action>
  <iact:action type="add" startTime="9904">
    <iact:property name="dataType"/>
    <iact:actionData xml:id="d1">
      <inkml:trace xmlns:inkml="http://www.w3.org/2003/InkML" xml:id="stk1" contextRef="#ctx0" brushRef="#br0">11201 2981 0,'-18'0'86,"1"35"-77,-1-17-3,18 0 2,-18-1-1,1 18 0,-1-17 4,1-18-5,17 35 4,0-17-5,0 0 3,-18-18 1,0 35 19,1 0 8,17-17-25,-18-1-5,18 1-3,-18 0 1,18 17 3,-17 0 7,17 18 5,-18 18-3,18-1-2,0-34 7,0-19-8,0 19-8,0-19-2,0 18 9,0-17 3,18 0 15,-1-1-29,1 1 16,0-18 22,-1 0-28,19-35 7,16-1-1,-34 19-3,0-1-12,-1 1-1,1 17 5,-18-18 4,18-17 5,17-1 3,-17 1 1,-1 0-3,-17 17 2,18 18-6,-18-18-8,0 1-2,0-1 9,0-17-10,17 0 16,-17-36-1,0-17 1,-35 0 0,35 70 2,0 0 13,-17 18-15,-1-17-2,0 17 56,1 0-64,-1 0 2,18 17 5,-18-17 0,18 18-12,-17-18 5</inkml:trace>
    </iact:actionData>
  </iact:action>
  <iact:action type="add" startTime="11661">
    <iact:property name="dataType"/>
    <iact:actionData xml:id="d2">
      <inkml:trace xmlns:inkml="http://www.w3.org/2003/InkML" xml:id="stk2" contextRef="#ctx0" brushRef="#br0">11254 5715 0,'-18'0'158,"-17"0"-148,0 0-1,-1 0-4,1 0 2,0 18 2,17-18-3,-17 0 1,17 17 11,1-17 10,-1 18 6,0 17-14,-17 0-3,-18 36-4,0 0 3,18 34 2,17-34-2,1 0 0,17-54-1,0 18-14,0-17 7,0 0 1,0 35 7,17-18 1,1 0 2,17 0 0,-17-35-13,0 18 5,-1-18 10,1 0 19,17 0-38,71 0 14,35 0 0,53-18 1,-106-34 0,-70 34 2,0 18-6,-18-18 7,0 1 19,17-19-28,-17-87 3,0 35 2,0 17 1,-17 36 0,-1 17-1,-17-52-14,17 34 3,0 1 6,-35-35 10,1 17-7,-1-36 2,35 72 2,0 17-6,18-18-8</inkml:trace>
    </iact:actionData>
  </iact:action>
  <iact:action type="add" startTime="13429">
    <iact:property name="dataType"/>
    <iact:actionData xml:id="d3">
      <inkml:trace xmlns:inkml="http://www.w3.org/2003/InkML" xml:id="stk3" contextRef="#ctx0" brushRef="#br0">11130 8096 0,'0'18'170,"0"17"-162,0-17 0,-17-1 1,-1 19-2,1-36 2,17 17-3,-18 19 2,0-1 0,18-17 4,-17-1 21,-1 36-32,18 18 32,0-54-14,0 1-3,0 17 1,0-17 2,0-1-8,0 1-7,0 0 2,0-1 18,0 1-23,0 0 16,0-1-2,0 1 2,18-18 1,-1 0 11,19 0-10,-19 0-8,1-35-3,-1 17 7,1 0 2,0 1-13,-1 17 7,-17-36-2,18 19 2,-18-18 7,0-18-3,35 35 7,-35-17-12,18-18-8,-18 18 12,0 17 8,0-17-8,0 17 8,18 0 20,-18 1-38,0-1 19,0 0 3,0 1 41,-18 17-11,0 0-48,18 17 7,-17-17-13</inkml:trace>
    </iact:actionData>
  </iact:action>
  <iact:action type="add" startTime="20092">
    <iact:property name="dataType"/>
    <iact:actionData xml:id="d4">
      <inkml:trace xmlns:inkml="http://www.w3.org/2003/InkML" xml:id="stk4" contextRef="#ctx0" brushRef="#br0">1588 6491 0,'17'0'29,"-17"18"-16,0 35-10,0 0 4,0 35 1,0-71 0,0 54 0,0 0 2,-17 70-5,-18 106 25,35-177 1,-36 159-30,36-193 0,-17-1 6,17 0 6,0-17 5,0 0-4,0-1 2,17-17 10,1 0-17,0 0 6,17-17-2,0-19-10,-17 36 0,17 0 4,18-17 14,-18 17-20,1 0 15,-19-18 3</inkml:trace>
    </iact:actionData>
  </iact:action>
  <iact:action type="add" startTime="20821">
    <iact:property name="dataType"/>
    <iact:actionData xml:id="d5">
      <inkml:trace xmlns:inkml="http://www.w3.org/2003/InkML" xml:id="stk5" contextRef="#ctx0" brushRef="#br0">2329 7038 0,'-71'88'1,"36"-70"2,0 17 5,-18 18 2,17-18-4,-17 53 23,-17 36 4,70-1-15,0 1-2,0-18 0,35-18 4,18-35-2,-35-18-6,17-17-9,0-1 0,18-17 9,-18 18 4,36-18-14,-53 0 12,-1 0-13,19-53 18,-1 0-3,35-35 1,-52 17-1,0-70 0,-18-17 0,0 52-15,0 35 13,0-88 3,-53 36 1,17 70-3,-69-70-14,69 105 4,-17-35 7,1 53 4,16 0 0,19 0 19,-1 18-19,18-1-15,0 1 15,0 0 7,0-1-8,18 1 1,17-1 1,0 1-5,36-18 5,-36 0 2,36 0-18</inkml:trace>
    </iact:actionData>
  </iact:action>
  <iact:action type="add" startTime="21651">
    <iact:property name="dataType"/>
    <iact:actionData xml:id="d6">
      <inkml:trace xmlns:inkml="http://www.w3.org/2003/InkML" xml:id="stk6" contextRef="#ctx0" brushRef="#br0">2611 6862 0,'18'0'40,"-18"35"-17,0 0-9,0 212 4,-36-71-2,19 124 2,17-88-1,-18-89-2,18-34 5,0-72-8,0 1-9,0-53 124,0-36-119,18 18-3,-1-17 3,-17-1 8,18 18-1,17-35-14,-17 35 0,-18 0 6,17 0 2,1-53 8,0 18 0,-1 18-1,1 17 5,-18 17-9,18 1-8,-1 0 5,-17 17-3,18-17 9,-18 17 0,0 1-14,35-1 15,-17 0 6,-18 36 45,0 0-60,17-1 1,1 54 7,-18-1 1,0 19 0,0 34 0,18-35 1,-1-17 3,1-18-7,-18-36-8,18 19-1,-1-1 2,-17-17-2,18-1 2,-18 1 2,18-1 11,-18 1-4,0 0 3,17-1 0,-17 1 32,0 0-36,0-1 5,0 19-3,0-19 0,0-34 34,0-19-40,0 19-4,-17-19 11,-1-17 1,18 36 0,-35-1-6,17 1-6,0 17-2,1 0 0,-1 0 3,0 0 9,1 0 0</inkml:trace>
    </iact:actionData>
  </iact:action>
  <iact:action type="add" startTime="23282">
    <iact:property name="dataType"/>
    <iact:actionData xml:id="d7">
      <inkml:trace xmlns:inkml="http://www.w3.org/2003/InkML" xml:id="stk7" contextRef="#ctx0" brushRef="#br0">3405 7038 0,'0'53'56,"0"-18"-49,0 18 1,0 18 1,0 17-4,0 176 20,0-17 9,17-194-16,-17-17-1,0-1-2,0-18-11,0 1 3,18-18-6,-18-53 82,0 18-75,0-18 7,18-35 4,-18 0-7,0 52-7,0-34 1,17 17-2,-17-35 0,0 35 3,18-36 4,-18 37-5,35-19 1,-17 18 14,-1 18-6,19 0 0,-19 35 1,36-36 6,-35 36-7,70 0-1,36 0 4,-19 53 0,1 0-3,-53 0-1,-35-18 3,-18 18 0,0-18-1,0 36-15,0-18 7,0-18 0,-36 53 9,-34 18 0,-18-18 2,0-17-3,35 0-2,0-36-7,0 0-4,17 0-1,1-17 7,0 35 8,0-35-5,17-18-8,0 0-2,18 17 75,0-52 16,36 17-86</inkml:trace>
    </iact:actionData>
  </iact:action>
  <iact:action type="add" startTime="24828">
    <iact:property name="dataType"/>
    <iact:actionData xml:id="d8">
      <inkml:trace xmlns:inkml="http://www.w3.org/2003/InkML" xml:id="stk8" contextRef="#ctx0" brushRef="#br0">5486 6967 0,'-18'0'100,"1"0"-56,-1 36 24,0-1-61,-123 194 22,-247 283 4,265-389-19,52-17-13,-17-18 0,18 0 7,-1-17 2,18-18 5,35-35-14,1-1 4,17 1 20,-18-18-2,18-18 46,0 1-65,0-1 5</inkml:trace>
    </iact:actionData>
  </iact:action>
  <iact:action type="add" startTime="25650">
    <iact:property name="dataType"/>
    <iact:actionData xml:id="d9">
      <inkml:trace xmlns:inkml="http://www.w3.org/2003/InkML" xml:id="stk9" contextRef="#ctx0" brushRef="#br0">4586 7197 0,'0'-18'15,"18"18"36,0 18-43,-1 35 7,54 70 5,123 195 13,-53-124-15,-53-106-2,-35-35 2,-18-18-1,1 0-3,-36-17 7,0 0-9,35-1 5,-17 1 1,-18-1 33,17-17 9,-17 18-52</inkml:trace>
    </iact:actionData>
  </iact:action>
  <iact:action type="add" startTime="27963">
    <iact:property name="dataType"/>
    <iact:actionData xml:id="d10">
      <inkml:trace xmlns:inkml="http://www.w3.org/2003/InkML" xml:id="stk10" contextRef="#ctx0" brushRef="#br0">4198 8378 0,'36'0'107,"-1"0"-99,0-17-1,1 17 25,69-18-29,54 18 29,-88 0-14,-54 0-17,19 0 6,-19 18 1,18-18 9,1 0-2,-1 0 2,-35 17 0,53-17-1,35 0 0,0 0 1,36 36 0,-89-36-2,-17 0-13,-1 0-1,1 0 13,17 0-12,-17 0 15,0 0-1,17 0 0,0 0 1,0 0 0,1 0 0,-19 0 0,-17-18 132,18-52-141,-18 17 1,35-53 7,-17-53 3,-18 71-18,18-18 17,-18 0-4,17 18-8,-17-71-2,18 53 2,-18 53 11,0-35-3,17-70-12,19 87 5,-36-17 2,17-18 11,-17 18-9,0 35-9,0 0 14,0 18-14,0-18 15,0 35-2,0 0 5,0 1-6,0-36-9,0 35-1,0-17 3,0 0 10,0-1 2,0 19 4,0-1-16,-17 53 59,-19-17-50,1 17-14,-35 18 14,-1-35 2,0 17-2,19 18 2,16-53-3,19 18-10,-19-18-4,19 17 3,-1-17 4,0 18 16,-17 0-21,18-18 3,-1 0-2,-35 17 9,-18 1 3,18 0 3,53-1-5,-35-17-10,0 18-3,0 0 7,17-18-1,0 0 9,1 0 0,-1 17 1,0-17-1,1 0 19,17 18-7,-18-18-26,1 0 30,17 17-31,-18-17 34,0 36-18,1-19-2,17 1-9,-18 17 7,0 1 0,1-19-8,17 18 2,-18-17-4,18 0 15,-18 17-16,1 0 13,-1-17-13,18 17 2,-17-17 7,-1 52 7,0-34-2,1 34 2,-1 1-3,18-54-13,0 19 14,-18-1 0,18 18-14,-17-18 2,17 0 7,0 1 8,0 17-2,0 0-1,0-18-2,0 0 2,0 0-14,0-17-1,0 0 7,0 17-2,0 0 11,0 18-1,0 0 2,0-18-2</inkml:trace>
    </iact:actionData>
  </iact:action>
  <iact:action type="add" startTime="33304">
    <iact:property name="dataType"/>
    <iact:actionData xml:id="d11">
      <inkml:trace xmlns:inkml="http://www.w3.org/2003/InkML" xml:id="stk11" contextRef="#ctx0" brushRef="#br0">11360 2699 0,'17'0'129,"1"0"-123,0-18 0,-1 18 1,1 0 3,17 0-5,-17 0 7,35 0-10,0 0 5,-18 0 3,71 0-2,-53 0 0,35 0 22,18 0-30,-18 18 33,265 17-27,-283-35-3,18 18 4,107 17 10,-37-17 1,107 17-3,-106 0 5,-106-35-19,17 18 7,-35-18-1,106 17 10,-17 1-2,-36-18 1,-17 18 1,-1-18-1,-52 0 7,0 0-12,-1 0 39,1 0-34,-1 0 2,1 0-2,17 0 0,1 0 1,-19 0 0,1 0 0,17-18 0,18 18-8,-35-18-6,17 18-2,-17 0 17,17 0-12,-35-17 6,35 17 5,-17 0 136,-18-18 39,18 18-170,17 0-4,-18 0-13,1 0-1,17 0 6,-17 0 5,0 0 14,-1 0-26,-17-17 27</inkml:trace>
    </iact:actionData>
  </iact:action>
  <iact:action type="add" startTime="40614">
    <iact:property name="dataType"/>
    <iact:actionData xml:id="d12">
      <inkml:trace xmlns:inkml="http://www.w3.org/2003/InkML" xml:id="stk12" contextRef="#ctx0" brushRef="#br0">11836 3951 0,'18'0'170,"-1"0"-108,19 0-51,17 0-9,35 0 7,53-35-1,476 17 17,159-17 10,-458 35-17,-159 18-6,-18-1-10,-53 1-1,53-18 7,-35 35 2,158-17 7,-105-18-1,-53 17-1,-36-17 1,-17 0 1,0 0 5,-35 0-11</inkml:trace>
    </iact:actionData>
  </iact:action>
  <iact:action type="add" startTime="43945">
    <iact:property name="dataType"/>
    <iact:actionData xml:id="d13">
      <inkml:trace xmlns:inkml="http://www.w3.org/2003/InkML" xml:id="stk13" contextRef="#ctx0" brushRef="#br0">15134 3704 0,'0'-17'168,"0"-1"-162,0 0-1,0 1 37,18-54-40,-18 53 0,35-70 33,-17 18-21,17-1 1,-17 1 2,17-1 0,-35 36-1,53-36 1,-18 1-1,1-1 1,-1 18-3,-17 0-12,-1 18-1,1 0 7,-18-1 1,0 19 7,53-54 0,-36 18 2,19-17-2,-1-1 1,0 1-1,1 34 0,-1-34 1,-17 34 0,-1 1-1,1 0 4,-1 0-3,1 17 0,-18 0-3,0 1 4,18 17-4,-1-36-7,-17 19 5,18-1 4,-18 1-2,0-19-12,18-17 17,-1 53-5,1-35-9,-18 17-2,18 1 6,-18-18-4,17 17 7,-17 0 3,18 18-14,-18-17 0,0-1 7,17 0 0,-17-52 8,53-1 0,-53 18 2,18 18-3,0 0 2,-18-1 5,0 19-12,17 17-7,-17-18 2,0-17 6,18 17 6,0-17 1,-18 17-3,17-35 2,-17 18-1,18 18 1,-18-1-12,0 0 258,17 18-105,1 0-151,0 0 1,-1-17 12,19 17-4,17 0 1,52 17 4,19 1-3,-71 0-8,53-1-8,-18 18 3,-35-17 5,88 17 6,-18 1 0,-34-19 2,-1 1 2,-71-18-7,1 0-8,0 18 171,-18-1-136</inkml:trace>
    </iact:actionData>
  </iact:action>
  <iact:action type="add" startTime="46417">
    <iact:property name="dataType"/>
    <iact:actionData xml:id="d14">
      <inkml:trace xmlns:inkml="http://www.w3.org/2003/InkML" xml:id="stk14" contextRef="#ctx0" brushRef="#br0">18750 811 0,'0'-17'21,"0"-1"138,-35 18-152,-35-35 5,17 17-8,0 1 3,35 17 2,-35-18-1,0-17-1,-17 35 2,17-18-3,-124 18 26,125 0 2,34 0-17,-17 35-1,17 53 5,0-70-9,18 35-7,-35 0-2,35 35 3,-18-17-2,18 87 14,0 36-3,0-52 0,0-37 2,0-34 0,0 35 1,0 17-2,36-70 0,-36-35-1,0 17-13,0-17 17,0-1-3,0 1 13,-18-18-11,18 18 26,-18-36-19</inkml:trace>
    </iact:actionData>
  </iact:action>
  <iact:action type="add" startTime="47428">
    <iact:property name="dataType"/>
    <iact:actionData xml:id="d15">
      <inkml:trace xmlns:inkml="http://www.w3.org/2003/InkML" xml:id="stk15" contextRef="#ctx0" brushRef="#br0">17780 1376 0,'0'-18'7,"0"1"55,18-1-52,35-17 15,-35 17-8,17 0-1,-18 18 1,1 0 128</inkml:trace>
    </iact:actionData>
  </iact:action>
  <iact:action type="add" startTime="47918">
    <iact:property name="dataType"/>
    <iact:actionData xml:id="d16">
      <inkml:trace xmlns:inkml="http://www.w3.org/2003/InkML" xml:id="stk16" contextRef="#ctx0" brushRef="#br0">18045 1199 0,'0'-17'12,"18"17"35,-18 35-32,0 0-6,17 18 6,-17 0-1,0-18-12,0 1-1,0 17 6,0-18 2,18 18 7,-18-35 2,0-1 10</inkml:trace>
    </iact:actionData>
  </iact:action>
  <iact:action type="add" startTime="48502">
    <iact:property name="dataType"/>
    <iact:actionData xml:id="d17">
      <inkml:trace xmlns:inkml="http://www.w3.org/2003/InkML" xml:id="stk17" contextRef="#ctx0" brushRef="#br0">18115 1023 0,'0'-18'16,"18"1"14</inkml:trace>
    </iact:actionData>
  </iact:action>
  <iact:action type="add" startTime="49031">
    <iact:property name="dataType"/>
    <iact:actionData xml:id="d18">
      <inkml:trace xmlns:inkml="http://www.w3.org/2003/InkML" xml:id="stk18" contextRef="#ctx0" brushRef="#br0">18345 1252 0,'0'18'49,"0"17"-41,-18 36-1,1-18-3,-1-18 3,-17 89 26,17-107-2,-17 89-30,17-106 32,18 18-29,0-1 8,0 1 72,0 0-57,0-54 2</inkml:trace>
    </iact:actionData>
  </iact:action>
  <iact:action type="add" startTime="49657">
    <iact:property name="dataType"/>
    <iact:actionData xml:id="d19">
      <inkml:trace xmlns:inkml="http://www.w3.org/2003/InkML" xml:id="stk19" contextRef="#ctx0" brushRef="#br0">18221 1341 0,'18'0'93,"0"0"-76,-1 0 18,1 35-31,0-35 26,87 88-28,-87-53 11,17-17-12,1 17 16,-1 1-1,-18-36 13,-17 17 10,0 1 27</inkml:trace>
    </iact:actionData>
  </iact:action>
  <iact:action type="add" startTime="50271">
    <iact:property name="dataType"/>
    <iact:actionData xml:id="d20">
      <inkml:trace xmlns:inkml="http://www.w3.org/2003/InkML" xml:id="stk20" contextRef="#ctx0" brushRef="#br0">18574 1393 0,'18'0'68,"-1"0"-43,-17-17 12,36 17-35,-1-18 18,-17-35-3,-18 36-6,17-1-8,-17-17 1,0 17 9,0 0 4,0-17-3,0 18-9,0-1-1,-35 18 93,17 0-88,1 0-4,-1 0 8,0 18 2,1-18-13,17 17 6,-18-17 2,0 18 10,1-1-5,-1-17 1,18 36 3,0-19-9,0 1-8,0 0-1,0 17 15,0-17-1,0-1-12,0 1-3,0-1 9,0 1 13,0 0-14,0-1 16,18-17-18,17 0 7,0 0 7,1 18-7,-1-18 9,-17 0-11,-1 18-8,18-18 1,-17 0 7,17 17 5,1-17-1,-36 18 62,0 0-37,0-1-25,35-17 2</inkml:trace>
    </iact:actionData>
  </iact:action>
  <iact:action type="add" startTime="51636">
    <iact:property name="dataType"/>
    <iact:actionData xml:id="d21">
      <inkml:trace xmlns:inkml="http://www.w3.org/2003/InkML" xml:id="stk21" contextRef="#ctx0" brushRef="#br0">19315 1376 0,'0'-18'26,"-18"18"187,1 0-202,-1 0-6,0 0 31,-17 0-32,17 0 28,1 0-16,-1 0 0,18 35 1,0-17 4,0 0-8,0-1-7,0 1 14,0 0-8,0-1 0,0 1 2,0 17-13,0-17 8,0 0 9,0-1-10,18-17 8,-18 18 30,17-18-32,1 0-7,17 0 9,1 0-1,52-53-13,-88 35 5,17 1 1,19-1 11,-36 0-4,17 1 3,1-54-3,-18-17 3,0 53-2,0-106-12,0 88 4,0 0-3,0-141 11,0 70 2,0 18-2,0 89 4,0 34 52,0 1-62,0 0 3,0 17-10,0 18 13,0 17 0,0 19 1,0-1-2,0 0 3,0-53-3,0 18-13,0 35 5,0-52 2,0 52 7,0 0 1,0-53-1,0-17 84,0 0-53</inkml:trace>
    </iact:actionData>
  </iact:action>
  <iact:action type="add" startTime="56281">
    <iact:property name="dataType"/>
    <iact:actionData xml:id="d22">
      <inkml:trace xmlns:inkml="http://www.w3.org/2003/InkML" xml:id="stk22" contextRef="#ctx0" brushRef="#br0">20409 935 0,'0'17'32,"0"19"-25,0 17 1,0 0-2,0 35 2,0-18 8,0 1-8,0-18 3,0 0-6,0 53 23,17-53 2,-17-71 62,-17-53-83,-19-35 7,-17-70 0,0 17 2,36 89-5,17 34-10,-18-34-2,18 17 5,0 18 5,0-1 8,18 36 22,17 0-21,0 0-18,54 53 14,-19 0 0,-35 0 1,-17-35-1,0-1 1,-18 1 14,0 0-23,-18 17 2,-105 53 7,17-17-1,0-18 2,71-36-2,-1 1-13,36-36 41,0 1-27,18-1-10,17-17 4,36 17 6,-1 1 0,1 17 4,-36 0-9,53-18-9</inkml:trace>
    </iact:actionData>
  </iact:action>
  <iact:action type="add" startTime="57167">
    <iact:property name="dataType"/>
    <iact:actionData xml:id="d23">
      <inkml:trace xmlns:inkml="http://www.w3.org/2003/InkML" xml:id="stk23" contextRef="#ctx0" brushRef="#br0">20638 1058 0,'0'18'68,"0"17"-59,0-17 2,0 17 6,0 0 1,0-17-6,0 0-10,0-1-1,17-17 6,-17-17 59,0-1-58,0-17 9,0 17-16,0 1 16,0-19 0,0 19 0,0-1-13,0 0 24,-17 18 11,-1 0-15,18 18 30,18-18-38,17 0-9,0 0 6,1 0 4,-19 18-15,19-18 10,-1 0 5,-17 0 7,-18 17 65,17 36-83,-17-18 8,18 54 3,-18-72-3,0 19-12,0-19 22,0-34 56,0-19-73,0 1 2</inkml:trace>
    </iact:actionData>
  </iact:action>
  <iact:action type="add" startTime="58270">
    <iact:property name="dataType"/>
    <iact:actionData xml:id="d24">
      <inkml:trace xmlns:inkml="http://www.w3.org/2003/InkML" xml:id="stk24" contextRef="#ctx0" brushRef="#br0">20991 1058 0,'17'18'18,"1"35"0,0 0-2,17 0 3,-35-36-8,17-17-9,-17 18 1,0-36 93,0-17-74,0 17-10,18 1 5,0-18-1,-1 35 1,1 0 23,0 0-14,-1 0-19,1 0 23,-18 35-13,18-18-16,-18 1 5,17 0 4,-17-1 11,18-34 67,-1-19-74,1 1-5</inkml:trace>
    </iact:actionData>
  </iact:action>
  <iact:action type="add" startTime="58980">
    <iact:property name="dataType"/>
    <iact:actionData xml:id="d25">
      <inkml:trace xmlns:inkml="http://www.w3.org/2003/InkML" xml:id="stk25" contextRef="#ctx0" brushRef="#br0">21361 794 0,'0'53'14,"0"-36"-4,18 71 7,-18 1 0,0 17-2,17-54 2,-17 1-1,18-35 2,-18 0-1</inkml:trace>
    </iact:actionData>
  </iact:action>
  <iact:action type="add" startTime="59435">
    <iact:property name="dataType"/>
    <iact:actionData xml:id="d26">
      <inkml:trace xmlns:inkml="http://www.w3.org/2003/InkML" xml:id="stk26" contextRef="#ctx0" brushRef="#br0">21343 1199 0,'0'-17'13,"0"-1"67,18 18-56,0-17-5,-18 34 69</inkml:trace>
    </iact:actionData>
  </iact:action>
  <iact:action type="add" startTime="60416">
    <iact:property name="dataType"/>
    <iact:actionData xml:id="d27">
      <inkml:trace xmlns:inkml="http://www.w3.org/2003/InkML" xml:id="stk27" contextRef="#ctx0" brushRef="#br0">15558 3757 0,'0'18'4,"0"-36"298,17 0-295,19-17 8,34-35-7,-17 34 0,141-105 20,159-53 6,-265 124-18,53-19-13,-17 37 2,-36-1 5,124-71 5,-89 36 6,-70 53-10,-18 17-8,-17 0 0,0 18 9,-1 0 36,19 0-46,34 0 14,71 0 1,18-17 0,0 17-1,-1-18 1,-16 0-1,-72 1 1</inkml:trace>
    </iact:actionData>
  </iact:action>
  <iact:action type="add" startTime="61600">
    <iact:property name="dataType"/>
    <iact:actionData xml:id="d28">
      <inkml:trace xmlns:inkml="http://www.w3.org/2003/InkML" xml:id="stk28" contextRef="#ctx0" brushRef="#br0">19209 2399 0,'0'0'1,"-35"0"5,17 18 2,1-18 0,-1 17-1,18 1 3,-18-1-4,18 1 4,0 0 5,0 17 3,0 159 12,0-88-12,0-18-1,0-17-1,0-18 1,0-36-2,18-17-13,-18 18 4,0-1 12,0 1-6,0 0 1,0-1 5,0 1 14</inkml:trace>
    </iact:actionData>
  </iact:action>
  <iact:action type="add" startTime="62211">
    <iact:property name="dataType"/>
    <iact:actionData xml:id="d29">
      <inkml:trace xmlns:inkml="http://www.w3.org/2003/InkML" xml:id="stk29" contextRef="#ctx0" brushRef="#br0">18944 2752 0,'0'-18'8,"0"0"13,18 18-9,53 0 5,-1 0 0,-17 0-1,-35 0 5,-18-17 10,70-1-14,-17-35-1,0 18 0,0-36 1,-18 54 0</inkml:trace>
    </iact:actionData>
  </iact:action>
  <iact:action type="add" startTime="62638">
    <iact:property name="dataType"/>
    <iact:actionData xml:id="d30">
      <inkml:trace xmlns:inkml="http://www.w3.org/2003/InkML" xml:id="stk30" contextRef="#ctx0" brushRef="#br0">19527 2134 0,'17'0'28,"-17"18"-20,0 17 5,0 89 2,0 34 3,18-52 0,-18-70-2,0-1 0,18-18 1,-18 1-2,0 0 2,0-1-2,0 1 1,17 17 3,-17-17-5,35-18 3,36 0-16,-18-35 15</inkml:trace>
    </iact:actionData>
  </iact:action>
  <iact:action type="add" startTime="63075">
    <iact:property name="dataType"/>
    <iact:actionData xml:id="d31">
      <inkml:trace xmlns:inkml="http://www.w3.org/2003/InkML" xml:id="stk31" contextRef="#ctx0" brushRef="#br0">19844 2558 0,'0'17'46,"0"1"-39,-18 0 2,1 34 7,17-34 2,-18-18-16,18 18 12,0-1 4,18-17 55,-1 0-56,1 0-3,0 0 10,-18-17-18,0-1 6,0 0 8,0 1-4,0-1 2,0 1 0,-18 17-4,0 0 2,1 0 0,-1 0 12,18 17 27</inkml:trace>
    </iact:actionData>
  </iact:action>
  <iact:action type="add" startTime="63888">
    <iact:property name="dataType"/>
    <iact:actionData xml:id="d32">
      <inkml:trace xmlns:inkml="http://www.w3.org/2003/InkML" xml:id="stk32" contextRef="#ctx0" brushRef="#br0">20144 2558 0,'-18'0'2,"1"0"10,-1 17-1,18 1 0,0 0-5,-18-1 3,1 1 21,-1 52-27,18-34 29,18-36-12,-1 0-6,1 0 1,0 0-1,-1 0-10,1 0-2,0 0 3,-1-18 11,1 18-8,-18-35 10,17-18-2,1 35-1,-18-17 4,0 17-18,18 18 87,-18 18-72,0 0-7,0-1-4,17-17 6,-17 35 9,0-17 1,0 0-12,0-1 9,0 1 101</inkml:trace>
    </iact:actionData>
  </iact:action>
  <iact:action type="add" startTime="64749">
    <iact:property name="dataType"/>
    <iact:actionData xml:id="d33">
      <inkml:trace xmlns:inkml="http://www.w3.org/2003/InkML" xml:id="stk33" contextRef="#ctx0" brushRef="#br0">20391 2275 0,'0'18'27,"0"0"-16,0 52 5,0-17-1,0 0 4,0 0-5,0-18 2,0-17 1,0 0 118,0-1-102,0 1-8</inkml:trace>
    </iact:actionData>
  </iact:action>
  <iact:action type="add" startTime="65439">
    <iact:property name="dataType"/>
    <iact:actionData xml:id="d34">
      <inkml:trace xmlns:inkml="http://www.w3.org/2003/InkML" xml:id="stk34" contextRef="#ctx0" brushRef="#br0">20338 2505 0,'0'-18'49,"18"18"49,-1 0-85,1-18 5,0 18-1,-1 0 0,-17-17 4</inkml:trace>
    </iact:actionData>
  </iact:action>
  <iact:action type="add" startTime="67570">
    <iact:property name="dataType"/>
    <iact:actionData xml:id="d35">
      <inkml:trace xmlns:inkml="http://www.w3.org/2003/InkML" xml:id="stk35" contextRef="#ctx0" brushRef="#br0">21114 2346 0,'18'53'40,"-18"0"-32,0 17-1,0 1 1,0 123 21,0-159-27,0 36 32,0-1-15,0-17-4,0-17-2,0-19 4,0-52 120,-18-36-129,0 18 2,18 1-1</inkml:trace>
    </iact:actionData>
  </iact:action>
  <iact:action type="add" startTime="68130">
    <iact:property name="dataType"/>
    <iact:actionData xml:id="d36">
      <inkml:trace xmlns:inkml="http://www.w3.org/2003/InkML" xml:id="stk36" contextRef="#ctx0" brushRef="#br0">21044 2346 0,'17'0'5,"1"-18"22,-1 18-10,1 0-1,0 0 1,-1 0-3,1 0 5,-18 18 5,0 0-10,0-1 2,18 1-4,-18 0 4,0-1 60,0 18-68,-36 1 10,-34 52-1,-1-35-3,54-53 3,17 17 17,17-17 36,19 0-62,16-35 0,1 18 4,-17-19 4</inkml:trace>
    </iact:actionData>
  </iact:action>
  <iact:action type="add" startTime="68819">
    <iact:property name="dataType"/>
    <iact:actionData xml:id="d37">
      <inkml:trace xmlns:inkml="http://www.w3.org/2003/InkML" xml:id="stk37" contextRef="#ctx0" brushRef="#br0">21626 2328 0,'-18'0'6,"-17"36"4,-1-19 2,-34 36 1,17-18 4,18-17 2,35 0-5,0-1 12,0 1-9,0 0 6,0-1-22,0 1 14,17-18 2,19 0 1,-1 0-2,53 0 6,-53-18-3,-17 1-8,-18-1 22,0 0-12,0 1-5</inkml:trace>
    </iact:actionData>
  </iact:action>
  <iact:action type="add" startTime="69472">
    <iact:property name="dataType"/>
    <iact:actionData xml:id="d38">
      <inkml:trace xmlns:inkml="http://www.w3.org/2003/InkML" xml:id="stk38" contextRef="#ctx0" brushRef="#br0">21643 2434 0,'18'0'19,"-18"18"-1,18 17 2,-1 18-3,-17-18-4,18 1-10,-18-19-2,0 18 12,17-35-9,-17 18 11,0 0 3</inkml:trace>
    </iact:actionData>
  </iact:action>
  <iact:action type="add" startTime="70093">
    <iact:property name="dataType"/>
    <iact:actionData xml:id="d39">
      <inkml:trace xmlns:inkml="http://www.w3.org/2003/InkML" xml:id="stk39" contextRef="#ctx0" brushRef="#br0">21731 2399 0,'0'35'43,"0"-17"-35,0 35 18,18-53-21,-18 17-2,0 1 4,0 0 8,0-1 1,0-34 82,18-1-92,-18 0 8,17-17 1,19-18 2,-36 36-1,17-1 1,1 18 26,0 0 13,-1 0-39,18 53 2,-17 0-2,0-36-4,-18 1-10,0 0-2,17-18 7,-17-36 76,0-17-78,53-52 15,-53 52-10,18 17-6,0 1-4</inkml:trace>
    </iact:actionData>
  </iact:action>
  <iact:action type="add" startTime="70860">
    <iact:property name="dataType"/>
    <iact:actionData xml:id="d40">
      <inkml:trace xmlns:inkml="http://www.w3.org/2003/InkML" xml:id="stk40" contextRef="#ctx0" brushRef="#br0">22155 1993 0,'0'18'21,"0"52"-5,0 1 2,0 17-2,17-17 6,1-54-11,0 36-5,-18-35 0,0 0 3,17-18 4,-17 17 12,18-17 1,0 0-21,-1 0 8,36 0 7,-35-17-9,-1-1 5,1 18 1,-36 18 111</inkml:trace>
    </iact:actionData>
  </iact:action>
  <iact:action type="add" startTime="71600">
    <iact:property name="dataType"/>
    <iact:actionData xml:id="d41">
      <inkml:trace xmlns:inkml="http://www.w3.org/2003/InkML" xml:id="stk41" contextRef="#ctx0" brushRef="#br0">22155 2364 0,'0'-18'4,"17"0"81,1 18-76,0 0 0,-1 0-3,1-17 4,0 17-4,-18-18 27,17 18-31,1 0 32</inkml:trace>
    </iact:actionData>
  </iact:action>
  <iact:action type="add" startTime="73719">
    <iact:property name="dataType"/>
    <iact:actionData xml:id="d42">
      <inkml:trace xmlns:inkml="http://www.w3.org/2003/InkML" xml:id="stk42" contextRef="#ctx0" brushRef="#br0">2787 10601 0,'0'18'42,"0"17"-32,-17 124 18,17-106 2,-18 105-25,18-122-1,0 34 1,0-17 1,0-18 2,0 18-2,0 0 11,0-18-2,0 71-14,0-70 4,0-19 6,0 1 11,53-18 18,-35 0-27,34 0-5,37 0-7,-19-18 7,54 1 3,193 17 5,-35 0-1,142 0 2,-195 0-1,18 17 0,88 36 2,-229-53-4,17 0-12,89 35-1,-71-35 10,-35 0-3,176 0 8,-141 0-2,53 0-13,124 0 15,-36 0-1,-53 0 4,54 0 1,-178 0-5,54 0-11,-53 0-1,-18 0 5,71 0 9,0 0-2,0 0 8,-89 0-13,18 0-5,-35 0-1,0 0 4,0 0-5,18 0 11,70 0 3,-53 0 0,0 0-1,-17-17 1,-18-1 0,-36 18 5,1 0-6,-1 0 0,-17-18-3,36 1-10,-19 17 1,1 0 10,0-18-2,-1 18 6,-17-17 68,0-19-72,0 19 1,18-36 0,-18-35-14,0 35 4,0 17 10,18-105 1,-1-18 4,1 89-10,0 17-6,-1-35-3,-17 35 5,18 18 2,-1-18 7,-17 17 2,-17 36 83,-18 0-92,-1 0 16,-34 0-23,-36 0 15,-71 0 1,-17 36 0,-35-36 2,70 0-5,-17-18-11,0 0-1,70 18 2,-124-35 7,-17 35 9,71 0-7,-36 0 0,-176-17-12,283 17 4,-72 0 6,1 0 6,-71 0 0,141 0-13,18 0 8,-89 17 5,-175 36 0,140-35 2,18-1-3,-106 36 2,36-17-1,87-19-1,18 1-3,54-18-11,16 17-1,-17-17 6,54 0 1,-19 0 11,0 0-5,-17 0-11,53 0 2,0 0 3,17 18 9,-17 0 0,-18-1 0,18-17-1,17 18 2,0-18-4,1 0-11,-1 18 12,0-18 7,18-18 99</inkml:trace>
    </iact:actionData>
  </iact:action>
  <iact:action type="add" startTime="76426">
    <iact:property name="dataType"/>
    <iact:actionData xml:id="d43">
      <inkml:trace xmlns:inkml="http://www.w3.org/2003/InkML" xml:id="stk43" contextRef="#ctx0" brushRef="#br0">3458 10777 0,'0'-17'71,"0"34"181,-18 1-228,18 0-15,0-1-2,0 1 5,0 0-9,0-1 7,-18-17 4,18 18-13,0-1 34,0 1-34,0 17 32,0-17-15,0 17-2,0 1 2,0-1-4,0-18 9,0 1-12,0 0-5,0-1-3,0 1 3,0 0 6,0-1-4,0 36 7,0-35 1,0 0 3,0-1-2,0 1-1,0-1-1,0 19 1,0-19 7,0 1-10,0 0 71,0-1-75,0 1 6,0 0-7,0-1 25</inkml:trace>
    </iact:actionData>
  </iact:action>
  <iact:action type="add" startTime="78566">
    <iact:property name="dataType"/>
    <iact:actionData xml:id="d44">
      <inkml:trace xmlns:inkml="http://www.w3.org/2003/InkML" xml:id="stk44" contextRef="#ctx0" brushRef="#br0">4922 10689 0,'0'18'21,"0"17"-12,0-17 0,0 52-4,0-34 3,0 16 0,0 1 4,0-17-8,-18 105 21,18-106-19,-18 194 21,1-105-8,17-54-5,0-17-10,0-17 0,0-19 2,0 1 7,0-36 67,0 1-69,0-1 3,0-17-13,0 17 15</inkml:trace>
    </iact:actionData>
  </iact:action>
  <iact:action type="add" startTime="79239">
    <iact:property name="dataType"/>
    <iact:actionData xml:id="d45">
      <inkml:trace xmlns:inkml="http://www.w3.org/2003/InkML" xml:id="stk45" contextRef="#ctx0" brushRef="#br0">4093 11395 0,'0'-18'7,"35"0"2,106-87 18,106-19 8,-229 106-18,-1 1-2,-17-1 8,0-17-11,0-18 4,-35 18 1,17 17-2,-17 0-13,-18 18-1,18 0 5,-18 0 4,-71 0 9,71 18-1,18 17-6,18 18 5,-1 0 0,18 35-1,0-52-1,0-1-10,0-17-2,0 17 3,18-17 13,-18 17-17,52 0 12,-34-17-13,0-18 5,-1 0 5,19 0 5,-19 0 1,1 0-5,35 0-4,-18-18 6,124-35 6,-71 18-1,-17 0-6,-36 17 3,0 0 3</inkml:trace>
    </iact:actionData>
  </iact:action>
  <iact:action type="add" startTime="80013">
    <iact:property name="dataType"/>
    <iact:actionData xml:id="d46">
      <inkml:trace xmlns:inkml="http://www.w3.org/2003/InkML" xml:id="stk46" contextRef="#ctx0" brushRef="#br0">4692 11077 0,'-35'35'3,"0"1"3,-18 17 6,-18 17 6,54 1-2,-19-36 0,19 0 0,17-52 81,0-36-80,17 18-15,19-36 16,-19 36-4,1-1-12,17 1-1,-17 17 6,-18 1 17,17-18-23,-17 17 54,18 18-39,-18-18-1,18 18-6,-1 0 5,1 0 1,0 0-6,35 0 7,-18 53 2,0 0-3,-35 0 2,18-35 3,-18-1-7,0 1-9,0 0 112</inkml:trace>
    </iact:actionData>
  </iact:action>
  <iact:action type="add" startTime="81271">
    <iact:property name="dataType"/>
    <iact:actionData xml:id="d47">
      <inkml:trace xmlns:inkml="http://www.w3.org/2003/InkML" xml:id="stk47" contextRef="#ctx0" brushRef="#br0">5504 11060 0,'0'0'0,"-36"17"7,1 1-1,17-18 5,18 17-5,0 1 52,0 0-54,89 52 14,158 19 14,-194-54-14,-36-35 9,-17 17 0,0 1-14,0 0 3,-53 35-13,36-53 2,-19 17 6,-34 1 4,17-18 2,35 0 2,18-18-3,18-35 0,35-35-2,0 0-10,35 17 0,-35 1-3,17 35 6,19-36 10,-19 18-9,-35 35 5,-17 18 3,0 36 39,-18 34-45,0-17-3,0 0 2,0 35 9,35 1-3,-17-72 3,-18 1-4,17-18 83,1-18-89,17 18 5,36-53 4,-36 36-2</inkml:trace>
    </iact:actionData>
  </iact:action>
  <iact:action type="add" startTime="82141">
    <iact:property name="dataType"/>
    <iact:actionData xml:id="d48">
      <inkml:trace xmlns:inkml="http://www.w3.org/2003/InkML" xml:id="stk48" contextRef="#ctx0" brushRef="#br0">6262 11024 0,'-18'18'4,"36"-36"-3,-36 54 4,18-1-1,-17-18 20,17 19-23,0 17 16,0-18 0,35-35 0,89 0-1,-1-53 1,-52-18 0,-36 71-3,-35-17-12,18 17-1,-1 35 69,1 18-62,-1 18 0,1-36 6,0 53 1,-18-35 1,0-18 3,0-17-3,-53 0-13,18-1 3,-18-17 5,-36 0 2,37 0 7,34-17-8,18-1-7,0-17 8,18-18 3,17 17 1,88-105-16,-52 88 5,-36 18 4,53-88 6,-35 70 1,-35 35-1,-18 36 49,0 35-62,35 35 20,-17-35-15,-1-36-4,-17 19 1,18-19 5,17 1 8,-17-18-1,0 0-3,-18-18 5,0 1-6,17-1-11,1 0 6,0 1-2,-1-36 12,18 18-2,-17 35 24,0 0-21,-1 0-9,1 0 6,17 0 81,1 0-89,-1-18 7,18 18-4,0 0-10</inkml:trace>
    </iact:actionData>
  </iact:action>
  <iact:action type="add" startTime="83206">
    <iact:property name="dataType"/>
    <iact:actionData xml:id="d49">
      <inkml:trace xmlns:inkml="http://www.w3.org/2003/InkML" xml:id="stk49" contextRef="#ctx0" brushRef="#br0">7638 11007 0,'0'17'10,"0"1"4,0 35 3,0-36 0,18 1 0,-18 17-12,0-17 12</inkml:trace>
    </iact:actionData>
  </iact:action>
  <iact:action type="add" startTime="103898">
    <iact:property name="dataType"/>
    <iact:actionData xml:id="d50">
      <inkml:trace xmlns:inkml="http://www.w3.org/2003/InkML" xml:id="stk50" contextRef="#ctx0" brushRef="#br0">15276 3704 0,'35'35'5,"-17"-17"0,17 0 2,-18 35-1,36 0 4,-17-18-4,-1 0 2,35 36 0,-34-18 1,-1-36-3,53 71 20,36 36 8,-89-71-17,18 17-1,0-17 2,-18-35-4,-17 0-11,17-1-2,-17 1 12,-1-1-12,1-17 16,17 0 20,-17 0-22,52 0 1,-17-17 1,18-18-13,-18 17 2,17-35 0,19 35 9,52-17 2,-53 17 2,53-17-1,0 18-3,-88 17-2,-18 0-10,18-18-2,-18 18 12,-17 0-11,-18-18 31</inkml:trace>
    </iact:actionData>
  </iact:action>
  <iact:action type="add" startTime="105126">
    <iact:property name="dataType"/>
    <iact:actionData xml:id="d51">
      <inkml:trace xmlns:inkml="http://www.w3.org/2003/InkML" xml:id="stk51" contextRef="#ctx0" brushRef="#br0">18115 3669 0,'0'0'1,"-17"0"27,-1 0 4,1 0-8,-1 0 0,0 0-14,-35 35 23,18 18-12,17-35-9,1-1-10,17 1 3,-18 0 4,18 17 7,0-17 1,0 70 0,0 35-1,0-35 0,0-17 2,0-36-1,0-52 219,0-1-228,0 0 18,0 1-23,-17-1 14,-1 18 0,18-18-4,-18 18-10,-17-70 3,35 35 3,-35-18 8,17-36-2,0 1 3,18 35-3,0 0 3,0 18-1,0 18-2,0-1-14,18 18 0,-18-18 7,18 1 0,-1 17 9,1 0 0,0 0 4,-1 0-7,54 0-10,35 0 2,-53 0 1,17 53 6,107 17 10,-107-17-8,-35-18-2,-35-17 17,0 17-14,0-17-8,0 17 4,-35 71 5,0-88 1,0 17-14,17-17 1,-17-1 1,-36-17 11,18 0 0,-17 0 5,52 0-8,0 0 2,1 0 1,-1 0-1,0 0-2,18-17-11,-17-1-2,17 0 13,0 1 17,17-1-9,19 18-10,-1 0 4</inkml:trace>
    </iact:actionData>
  </iact:action>
  <iact:action type="add" startTime="106780">
    <iact:property name="dataType"/>
    <iact:actionData xml:id="d52">
      <inkml:trace xmlns:inkml="http://www.w3.org/2003/InkML" xml:id="stk52" contextRef="#ctx0" brushRef="#br0">18504 4004 0,'-18'18'46,"18"-1"-38,-18 1 2,-17 0-5,17 17 3,1-17-3,-1-1 4,0 71 16,18-52 10,0-19-15,0 1-8,18-18 15,0 0-3,-1-18 25,19 1-46,-36-1 12,35 0-12,-17 1-2,-18-19 4,17 19 4,-17-1 7,18 1-3,-18-1-11,0 36 111,0-1-108,0 18 3,0 1 0,0-1 9,0 0-1,0 18 2,0-35-2,0-1 0,17-34 75</inkml:trace>
    </iact:actionData>
  </iact:action>
  <iact:action type="add" startTime="107721">
    <iact:property name="dataType"/>
    <iact:actionData xml:id="d53">
      <inkml:trace xmlns:inkml="http://www.w3.org/2003/InkML" xml:id="stk53" contextRef="#ctx0" brushRef="#br0">18786 4092 0,'-18'0'56,"0"0"-48,1 53 8,17-35-3,0-1 3,-18 19-12,18-19 2,0 1 1,0 35 9,0-18 1,18-35 41,17 0-48,18 0 1,-35 0-5,52 0 10,-52-17 1,-1 17-1,1 0 2,-18-36 0,0 19-5</inkml:trace>
    </iact:actionData>
  </iact:action>
  <iact:action type="add" startTime="108272">
    <iact:property name="dataType"/>
    <iact:actionData xml:id="d54">
      <inkml:trace xmlns:inkml="http://www.w3.org/2003/InkML" xml:id="stk54" contextRef="#ctx0" brushRef="#br0">18962 3986 0,'0'36'3,"0"-1"0,0 0 15,0-17-17,0 105 16,18-52 0,-18-36-2,0-17-13,17-18-1,-17 17 7,0-34 98,0-1-102,0 1 16,18-19-11,17-34-9,-17 34 7,-18 19 4,35-18 6,-17 17 0,0 0-1,-1 18 5,-17-17 4,-35 34 75,17 19-95,1-19 3,-1 1 2,-17-18 4,35 17 2,-18 1-14,0 17 6,18-17 7,-17-18-8,17 18-5,0-1 20,0 1 4,0 0-21,17-1 11,1-17 0,0 0-1,-1 0 0,54 0-13,-36-17 5,0-1 4,-17 18 6,0-18 2,-1 18 62,1 0-75,0 0 19,-1 0-24</inkml:trace>
    </iact:actionData>
  </iact:action>
  <iact:action type="add" startTime="109463">
    <iact:property name="dataType"/>
    <iact:actionData xml:id="d55">
      <inkml:trace xmlns:inkml="http://www.w3.org/2003/InkML" xml:id="stk55" contextRef="#ctx0" brushRef="#br0">19668 4092 0,'-18'0'6,"0"0"2,1 0 10,-1 0 83,1 0-93,-19 0 1,-34 18 9,-19 17-2,54-17 0,18-18-14,-1 0 15,18 17-5,0 1 1,0 0 9,0 17-3,0-17-5,35 35 2,0-18 1,18-35 5,-17 0-6,-19 0-3,1 0 1,0 0-12,-1 0 36</inkml:trace>
    </iact:actionData>
  </iact:action>
  <iact:action type="add" startTime="110216">
    <iact:property name="dataType"/>
    <iact:actionData xml:id="d56">
      <inkml:trace xmlns:inkml="http://www.w3.org/2003/InkML" xml:id="stk56" contextRef="#ctx0" brushRef="#br0">19527 4180 0,'0'18'38,"-18"0"-27,18 17-6,-35 71 22,17-53 4,18-36-12,0 1 42,18-18-47,-1-18-9</inkml:trace>
    </iact:actionData>
  </iact:action>
  <iact:action type="add" startTime="110671">
    <iact:property name="dataType"/>
    <iact:actionData xml:id="d57">
      <inkml:trace xmlns:inkml="http://www.w3.org/2003/InkML" xml:id="stk57" contextRef="#ctx0" brushRef="#br0">19809 4180 0,'-18'0'1,"1"0"5,-1 0 27,0 0-31,-17 18 17,17 0-6,1-1 6,17 1-1,0 0 1,0-1-1,17-17 20,19-35-19,-1 0-17,53-53 13,-35-18 3,-35 53-1,-1-35-1,-17 70 0,0 0 1,18 18 3,-18 36 77,0 16-89,0 19 2,0 17 5,18 0 2,-1-17 0,-17-36-15,0-17 14,35-18 103</inkml:trace>
    </iact:actionData>
  </iact:action>
  <iact:action type="add" startTime="111541">
    <iact:property name="dataType"/>
    <iact:actionData xml:id="d58">
      <inkml:trace xmlns:inkml="http://www.w3.org/2003/InkML" xml:id="stk58" contextRef="#ctx0" brushRef="#br0">20779 4057 0,'-35'35'3,"-1"-17"4,19 0 6,-19 52 2,19-70 0,17 18-13,0-1-1,0 1 6,0 0 9,0-36 62,53-17-70,-18-1 0,0-16 7,1-72 0,-36 18 7,17 36-10,-17-36-4,0 88-6,0-17 3,0 17 2,0 1 50,0 34-19,0 107-37,36-18 14,-1 35 1,-18-88 3,19 17 0,-19-52-7,-17-1-11,18-17 1,0 0 74,-1 0-70,19-17 0,-1-1 6,53-17 4,-35-18 0,17-18 1,-52 18-2,-18 36-9,0-1 9,0 1-12,0-19 1,0 19 19,-18 17-7,1 53-10,-18-1 7,17 90 2,0-72 2,18-17 4,0-35-11,0-1-7,18-17 44,0 0-40,-1 0 4,18-53 10,18 36-9,-17-1-7,-36 1-2,35-1 1,0 0 3</inkml:trace>
    </iact:actionData>
  </iact:action>
  <iact:action type="add" startTime="112620">
    <iact:property name="dataType"/>
    <iact:actionData xml:id="d59">
      <inkml:trace xmlns:inkml="http://www.w3.org/2003/InkML" xml:id="stk59" contextRef="#ctx0" brushRef="#br0">21626 3881 0,'0'35'3,"-36"18"4,19-18 5,17 18 6,0-18-7,0-17 10,0 0-17,35-18 25,0 0-27,53-36 15,1 1-1,-19-36 0,-35 54 1,-35-1 2,0 0-5,0 1-13,18 52 117,0 0-106,-1 1-8,-17-1 10,53 53 5,-53-70-5,18-1-13,-18 1 0,0 0 13,18-71 16,-1 18-21,1-18 6,17-36-1,-17 1-7,-1 53-3,19-18 2,-1 18-3,-35-1 4,18 19 0,-18-1 9,35 36 48,-35 17-57,18 0 8,-1 18-3,1 18-8,-1-36-2,-17 0 2,18 1 4,0-19 10,-1-17 54,1-17-58,-18-19-6,18 19-1,-1-19 10,1 1-4,17 0-11,-17 17-1,-1 1 6,1 17 8,0-18-2,-1 18 6,1 18-6,17 17 0,-17-17-10,0 17-1,-1-18 11,1 36 5,-1-53-3,1 0 9,0 0-7,-1-17-1,1-1-2,17 0 2,1 1-2,-19 17-9,1-18 15,0 18-4,-1 0-6,18 0 7,36 0-1,-36-17 0,1-19 1,-36 1 2,0 17 10,0 1-27,0 70 52,-18-18-46,0 0 1,1-17 2,-1 17 6,18 0-1,0-17 1,0 0 15,0-36-1,0 0-15,0 1 4,0-1-16,0 36 82,35-18-78,-17 0 0,17 0 3,0 0-8,1 0 11,17 0 3,-36 0 0,1 0 65,0-18-68,-1-17-4,1-18 2,17-88 7,-17 53-4,35-36-12,-53 71 1,17-35 4,1-35 8,-18 34 2,0 19 0,0 35-1,0 17-1,0 53 39,0 0-47,0-17 1,0 53 1,18 70 7,35-18 1,-18-35-5,-35-17-11,17-36-1,1 71 14,0-53 0,-1-18-12,1-17-2,0 17 5,-1-35 17,1 0-14,17 0 0,0 0 8,18 0 6,-35-17-13,0-1-6,-1 0 4,1 18-1</inkml:trace>
    </iact:actionData>
  </iact:action>
  <iact:action type="add" startTime="121551">
    <iact:property name="dataType"/>
    <iact:actionData xml:id="d60">
      <inkml:trace xmlns:inkml="http://www.w3.org/2003/InkML" xml:id="stk60" contextRef="#ctx0" brushRef="#br0">22543 529 0,'0'-17'96,"0"-1"-83,-35 0-6,17-17 1,0 35-2,-17-35 3,17 35-2,-35-18 2,18-17 2,0 17-2,-18 1-6,-88-36 25,-53 0 8,123 35-23,18 0-11,-35 1-1,18-1 6,17 0 0,-141-34 10,17 16 1,-17 19 0,18-1-1,17 18-5,89 0-10,-19 0 1,-16 0 11,-90 0 3,72 0 0,-53 0-16,-1 0 4,107 0 7,-124 0 4,88 0 1,-53 0-3,-88 18 4,124-1-2,17-17 1,-18 0-13,71 0 3,-35 0 0,-123 0 11,52 0-5,0 0 5,18 36-3,70-19-11,54-17 13,-19 18-4,-16-1-9,52 1-1,-18 0 2,-17-1 15,-18 1-17,17 0 11,1 17-11,-18 0 2,0 1 6,-35 69 5,-35 19 2,52-18-2,1 88 0,17-71 1,0 54 3,35-89-5,18-18 1,0 1 0,0 35-2,0 0 3,0 35 0,0-18 0,0-52 0,18 52-13,-1-88 2,-17 18 4,36 53 4,17 0 3,-18 0-1,0-18 1,0-53 1,-17 1-4,17-1-9,1 18-5,17-18 3,35 36 7,-53-36 6,53 0 1,106 89-16,-88-71 5,-18-1 3,159 37 8,-17-19 2,-19-17-5,-17-18-9,18-17-2,0 53 5,-18-54-4,88-17 10,529 88 2,-317-35 1,-53-17-1,18 34 0,-159-35 1,158-17 1,-140-18-1,-54 0-2,-34-70 2,-142 34-1,53-52-14,-71 17 5,-17 36 4,18-35 10,-18 34-13,-18-34-5,0 35 1,1-1 8,52-87 5,-35-1 1,0 54-3,0-71-14,-36 52 6,18 37 1,36-160 9,-53 71 0,-1 53 2,-17 52 0,0-34-8,0 34-10,0 1 9,0-18-2,0 0 6,-35-52 3,-53-37-1,-18 19 4,-18 52-3,1-17-1,17 18 0,-17-1 0,17 36 1,71 0-3,-54-1-12,1 19 6,53-36 1,-53 35 7,-36-53 0,18 36 2,-17-35-2,35 34 1,-18-17-1,88 36 1,-52-18-14,17 17 9,35 0-11,-70-17 16,17 17 0,1-17-1,17 0 2,-18 0 2,54 35-8,-36-18-6,35 0 0,1 18 14,-1 0-16</inkml:trace>
    </iact:actionData>
  </iact:action>
  <iact:action type="add" startTime="134386">
    <iact:property name="dataType"/>
    <iact:actionData xml:id="d61">
      <inkml:trace xmlns:inkml="http://www.w3.org/2003/InkML" xml:id="stk61" contextRef="#ctx0" brushRef="#br0">1835 13794 0,'17'0'265,"-17"-18"-254,18 18-4,17 0-2,18-18 3,53 18 0,0-17 0,17 17-2,-17-36 2,71 19-1,-54 17 1,18 0 2,18 0 14,-88 0 6,-19 0-24</inkml:trace>
    </iact:actionData>
  </iact:action>
  <iact:action type="add" startTime="135188">
    <iact:property name="dataType"/>
    <iact:actionData xml:id="d62">
      <inkml:trace xmlns:inkml="http://www.w3.org/2003/InkML" xml:id="stk62" contextRef="#ctx0" brushRef="#br0">3775 13088 0,'18'0'14,"-18"35"-8,35 54 11,-17-1-2,-1 18 4,-17-18-2,0 0 0,0-35-5,0-36-6,0 19-5,0-1 4,0-17 2,0 35 10,0-18 0,0-17-1,0-1 37</inkml:trace>
    </iact:actionData>
  </iact:action>
  <iact:action type="add" startTime="135703">
    <iact:property name="dataType"/>
    <iact:actionData xml:id="d63">
      <inkml:trace xmlns:inkml="http://www.w3.org/2003/InkML" xml:id="stk63" contextRef="#ctx0" brushRef="#br0">4322 13441 0,'18'0'14,"-18"35"-6,0 18 7,0-18 1,0 53-12,-18-17 3,-17-18 1,-1 35 7,19-17 1,-1-36 1,18 0-1</inkml:trace>
    </iact:actionData>
  </iact:action>
  <iact:action type="add" startTime="136180">
    <iact:property name="dataType"/>
    <iact:actionData xml:id="d64">
      <inkml:trace xmlns:inkml="http://www.w3.org/2003/InkML" xml:id="stk64" contextRef="#ctx0" brushRef="#br0">4534 13741 0,'0'17'47,"0"19"-38,0-19-1,0 19 8,0 16 2,0 1-2,0-35 0,0 53 9,0-54-13,0 1 1,0-1-10,0 1 9,0 0 4,0-1 0,17-17-7,-17 18 5,18 0 4,-1-18 13,19-18-14,-1-17 2,-17-1-6,-1 1 7,1 35-6,0-35 4,-18 17-4,0 1-9,0-1 0,17 0 0,-17 1 21,0-1-17,0 0 8,0 1-2,0-1-14,0 1 16,0-1 18,-17 18 29,-1 0-45,0 0-16,1 0 13,-1 0-2,-17 0 1,17 0 2,-17 0-1</inkml:trace>
    </iact:actionData>
  </iact:action>
  <iact:action type="add" startTime="145985">
    <iact:property name="dataType"/>
    <iact:actionData xml:id="d65">
      <inkml:trace xmlns:inkml="http://www.w3.org/2003/InkML" xml:id="stk65" contextRef="#ctx0" brushRef="#br0">3510 12894 0,'-17'18'8,"17"-1"0,0 1 2,-18 17-1,18-17-2,-17 0-3,17 52 4,-18-35 2,18 1-4,0 17 1,-18-1 2,1 1-1,-1 106 19,-35 35 8,53-176-18,-18 52-12,18-52 1,0 35 0,0-18-1,-17 18 4,-1 53 9,1-36-2,17-34 1,0-19 0,0 1-2,17-18 122,18 18-130,1-18 1,34 17 10,18 1-3,1 0 1,34-1 3,-35-17-1,-52 0-6,17 0-7,-1 0 0,1 0-1,18 0 2,-36 0 9,18 0 1,106 0-14,-106 0 3,53 0 5,-18 0 8,35 0-4,-105 0 4,0-17 50,-1-19-55,1 1 4,-1-18-16,19-35 16,-19-36 0,1 19 0,-18 34-2,18 0 3,-18 54-1,0-36-12,0 35 0,0 1 2,0-54 9,-71-35 0,18 0 0,-35 1 2,0-19-1,17 54 1,18 17-5,36 53-11,-1-36-1,0 19 7,-17-1-1,0-17 10,0 17 0,17 1-1,-35 17 1,-18-36-1,1 19 1,-1-1-1,-70-17 1,0 35 4,18 0-6,87 0-9,19 0 5,-1 0 173</inkml:trace>
    </iact:actionData>
  </iact:action>
  <iact:action type="add" startTime="161688">
    <iact:property name="dataType"/>
    <iact:actionData xml:id="d66">
      <inkml:trace xmlns:inkml="http://www.w3.org/2003/InkML" xml:id="stk66" contextRef="#ctx0" brushRef="#br0">4886 13811 0,'18'0'161,"0"0"-145,17 0 13,-18 0 3,1 0-30,0 0 35,35 0-22,0 0 1,-36 0 3,1 0-4,0-17-1,-1 17-11,1 0 44,-1-18-43,1 18 57,0 0-54,17 0 6,18-18 1,-18 18-11,18 0-2,-35 0 11,-1 0-11,19 0 17,-1 0-1,-35-17 42</inkml:trace>
    </iact:actionData>
  </iact:action>
  <iact:action type="add" startTime="162968">
    <iact:property name="dataType"/>
    <iact:actionData xml:id="d67">
      <inkml:trace xmlns:inkml="http://www.w3.org/2003/InkML" xml:id="stk67" contextRef="#ctx0" brushRef="#br0">5539 13317 0,'0'18'114,"0"0"-85,0 17-5,0 0 10,0-17-32,0-1 1,18 19 7,-1 17 9,1 0-5,0-36 4,-18 36-1,0-18-1,0-17-2,0 0-10,0-1 107,0 1-103,0 17 6,0 1-2,-36-1-9,19 0-1,-1 0 5,-17 1 1,17-1 10,0 0 1</inkml:trace>
    </iact:actionData>
  </iact:action>
  <iact:action type="add" startTime="184098">
    <iact:property name="dataType"/>
    <iact:actionData xml:id="d68">
      <inkml:trace xmlns:inkml="http://www.w3.org/2003/InkML" xml:id="stk68" contextRef="#ctx0" brushRef="#br0">5116 15275 0,'0'36'55,"0"-1"-47,0 0-1,0 0 0,0 1 1,17 87 19,-17 89 9,0-195-23,36 54-6,-36-36-3,0 18 0,0-18 1,0 1 12,0-1 0,0 0-12,0 1-3,0-19 4,0 1 12</inkml:trace>
    </iact:actionData>
  </iact:action>
  <iact:action type="add" startTime="185536">
    <iact:property name="dataType"/>
    <iact:actionData xml:id="d69">
      <inkml:trace xmlns:inkml="http://www.w3.org/2003/InkML" xml:id="stk69" contextRef="#ctx0" brushRef="#br0">5786 15752 0,'18'0'23,"34"0"-14,-16 0 0,34 0-4,18-18 5,-17 18-6,35 0 5,53 0-2,158 0 19,-35 18 8,-246-1-31,-19-17 15</inkml:trace>
    </iact:actionData>
  </iact:action>
  <iact:action type="add" startTime="186604">
    <iact:property name="dataType"/>
    <iact:actionData xml:id="d70">
      <inkml:trace xmlns:inkml="http://www.w3.org/2003/InkML" xml:id="stk70" contextRef="#ctx0" brushRef="#br0">6915 15540 0,'17'0'132,"-17"18"-123,36 17 5,-19-18-8,19 36 19,17 0 7,-36-35-15,-17 17 0,0-17 128,0-1-137,0 1 0,0 17-1,0 1 9,-35 69 0,17-69 1,18-19-1,-17 1 2,17 0-2,0-1 0,0 1 27</inkml:trace>
    </iact:actionData>
  </iact:action>
  <iact:action type="add" startTime="191586">
    <iact:property name="dataType"/>
    <iact:actionData xml:id="d71">
      <inkml:trace xmlns:inkml="http://www.w3.org/2003/InkML" xml:id="stk71" contextRef="#ctx0" brushRef="#br0">5345 14587 0,'0'18'47,"-18"17"-38,18 1-2,0-19 9,0 18-11,0 1 21,0-19 5,0 36-29,18-17 3,-18-19 6,53 36 5,-36-35 1,19-18 2,-1 0-5,0 0-13,18-18 0,-17 0 7,-1 1 5,18-1-1,0 1 1,-18-1-11,-17 0-1,-1 18 4,-17-17 6,35-36 6,1 0-2,-36 18 3,17-1 0,-17 19-2,0-19-15,0 19 0,0-19 4,-17 19 4,-19-1 8,-52-35-1,-18 18 1,-17 17-1,70 18 2,35 18-2,18 17 0,-17 1-14,-1-19 56,18 1-43,0-1-5,0 1 3,-18 17-11,18 1 13,0-1-13,0 0 13,0 0 2</inkml:trace>
    </iact:actionData>
  </iact:action>
  <iact:action type="add" startTime="192709">
    <iact:property name="dataType"/>
    <iact:actionData xml:id="d72">
      <inkml:trace xmlns:inkml="http://www.w3.org/2003/InkML" xml:id="stk72" contextRef="#ctx0" brushRef="#br0">8467 14235 0,'0'-18'6,"-18"36"44,1-1-43,-1 1 2,-17 0 6,0 52 6,-18 1 7,-18 70-26,53-88 9,1 0-4,17-36 7,0 18 2,0 18 2,0-17-5,0-19-12,0 1 1,17 0 13,-17-1 10,18-17-14,0 0 5,17 0 0,-17 0-1,-1 0-11,1 0 3,0 0 3,-1 0 4,18 0 2,-17 0-15,0-35 5,35 0 5,0-18 3,-18-18 3,-18 54 2,-17-19-1,0 19-14,0-1 2,0-17 0,18 35 9,-18-18 0,-18 18 41,1 0-49,-18 0 9,17-18 7,-35 18-22,0 0 14,0 0 1,-35-17-15,70 17 5,1 0 43,-1 0 5,36 0-15,17 0-30,0 0 0,71 0 7,53 0 0,-71 0 5,-35 0-8,-18 0-9,0 0-1,-17 0 2,-18-18 67,18 18 27,-18 18-83,0 17-9,0-17 5,0 105 6,0-17-1,-18-71-5,18 1-11,0-19 1,0 18 13,0 18 3,0-35-4,0 0-12,35 35 16,18-18-1,53-35-2,0 0 2,0-18-1,-89 1 0,-17-1 3,18-17-5,-18-1-12,0-17-1,18 1 13,-18 16-12,0-105 13,-71 71 2,1-1 2,17 1-2,0 70 0,18 0-4,-36-18-10,53 18 3,1 18 35,17-1-18,0 1-5,0-1-7,0 1 7,35-18 1,88 35-2,-52-35-5,17 18 3,106-18-14,-141 0 5,18 0 4,17 0 9,-70-18-3,-1 1 0,-17-1 33,0 36 6,0 17-48,0 0 10,0 1-8,0-1 5,0 0 1,0 0-14,0-17 17,0 0 4,0-1-6,0 1-3,0 17 0,18 0 4,-1-35-14,-17 18 11,18 0 0,0-36 51,-1 0-58,1-34 6,17 16 4,-17-17 1,-18 18-3,0 0 3,0 17-3,0 1-8,0-1 6,0 0 1,-71 18 3,18 0-1,1 36 1,16-19-1,19 1 0,17-1-15,-18 1 6,18 0 3,0-1 22,0 1-9,18-18-10,52 0 2,18 0 5,-35 0-8,0 0-8,18 0-3,-18 0 4,-36-18 3,1 18 9,-18 36 114,0-19-128,0 19 8,0-1-1,18-35 1,-18 17 9,17-17-2,1 0-5,-1-17-11,19-18-1,-1 17 10,0-17 6,36-18-16,-53 17 16,-1 36-1,-17 18 53,-17 17-61,-1 18 0,18-17 9,-18 16-3,1 72-12,17-106 13,0-1 3,0 1 20,17-18 17,1-18-47,35-35 7,17-35 2,-70 70 0,0 1-1,0-1 0,0 1 1,0-19 4,0 19 0,-17-1-7,-1 0-4,-17 1-8,17 17 12,-17-18-13,-36 0 17,54 1-2,-1 17 29</inkml:trace>
    </iact:actionData>
  </iact:action>
  <iact:action type="add" startTime="197105">
    <iact:property name="dataType"/>
    <iact:actionData xml:id="d73">
      <inkml:trace xmlns:inkml="http://www.w3.org/2003/InkML" xml:id="stk73" contextRef="#ctx0" brushRef="#br0">8255 15716 0,'-17'53'68,"17"-35"-60,-18 17 0,-35 0 0,18 18 0,-18 88 15,0 36 9,53-124-10,0-36-6,0 1 1,18-18-5,-1 0-11,19 0 2,34-18 14,54 1 0,-1-19-2,1-17 0,-19 1 1,-52-1 0,-17 0 5,-36 35-9,17 0-9,-17 1-1,0-1 3,0 1 3,0-1 7,-35-17 2,-18 35-1,-70 0-13,70 0 0,-36 17 14,19-17-6,35 0-5,17 0-3,71-53 55,17 18-54,54-18 11,35 0 3,-36 18-11,-70 35-1,106-18 12,-89 1-1,1-1-1,-1 18 2,-52 0-3,-18 35 58,0-17-65,0 17-1,0 18 4,0 0 10,-18-18-7,-34 54-9,34-19 0,0-17 2,1 0 8,-1 0 1,18 0-14,-18-18 2,18-17 10,0 17 3,0-17-4,18-18-9,17 17 4,-17-17 0,52 0 6,19-53 4,-1 18-2,18-71-12,-71 71 2,-17 17 3,-18-52 5,0-1 3,-18 36-1,-141-71 3,53 71-5,-52 0-9,87 35 0,18-18 2,-17 18 10,105 0 45,35 0-42,1 35-18,52-17 13,-17-1-9,-53-17-2,71 18-1,-54 17 5,18-35-1,-70 0 6,0 0-1,-18 18 3,0 35 2,0 53-1,-36 0 2,36-54-4,-17 1-11,17-17-1,0-19 4,0 19 2,0-1 8,17-35-1,1 0 3,0 0-2,17 0 0,0-35 1,36-18 0,-54 35 1,1 0-3,-18 1 1,-18-36 1,-52 18 1,-18-1 3,70 36-17,0-17 2,18-19 31,0 1-30,18 0 2,53-36 8,-18 1-1,17 17 1,1 35-1,-18-17 1,-53 17 1,17 18-4,1 0 82,-18 53-89,0-18 11,17 18-6,-17 0-8,0 106 0,0-71 6,18 18 5,-18 0 3,0-71-2,18-17 1</inkml:trace>
    </iact:actionData>
  </iact:action>
  <iact:action type="add" startTime="200314">
    <iact:property name="dataType"/>
    <iact:actionData xml:id="d74">
      <inkml:trace xmlns:inkml="http://www.w3.org/2003/InkML" xml:id="stk74" contextRef="#ctx0" brushRef="#br0">5027 17304 0,'-17'0'38,"17"17"-30,-18 1 1,0 17 2,1-17-8,-36 88 24,35 35 5,18-123-11,0-1 25,18 1-36,17-18 1,36 0 1,88-35 6,70-36-2,-106 36 0,-70-18 1,-35 35 0,0-17-1,-18-18-12,0 35 1,0-17 3,0 17-2,0 1 4,0-19 8,-18 36 33,0 0 12,18 36-47,-17-19-8,-1 1 2,0 123 7,1-17 1,17-54-3,0-17-14,0 35 1,0-35 13,0 0 1,0 35-14,0-70 13,0 17-12,0 18 16,0-18-9,0-17-7,0 0 9,0-1-5,0 1 9,0 0 2,0-1-7,0 1-4,-18 17 4,0 0 5,18-17 2,-17-18 31,-1 0-34,0-35-12,-17 0-2,0-1 5,0-17 3,-89-17 7,-70-36 1,106 35-1,53 36 3,35 17-5</inkml:trace>
    </iact:actionData>
  </iact:action>
  <iact:action type="add" startTime="201499">
    <iact:property name="dataType"/>
    <iact:actionData xml:id="d75">
      <inkml:trace xmlns:inkml="http://www.w3.org/2003/InkML" xml:id="stk75" contextRef="#ctx0" brushRef="#br0">5980 17498 0,'18'0'46,"-1"0"-38,18 0-1,-17 0 8,17 0 0,89 0-13,-36 0 4,-17 0 4,123-18 6,-106 0 3,-53 1-1,-35-1 69</inkml:trace>
    </iact:actionData>
  </iact:action>
  <iact:action type="add" startTime="201906">
    <iact:property name="dataType"/>
    <iact:actionData xml:id="d76">
      <inkml:trace xmlns:inkml="http://www.w3.org/2003/InkML" xml:id="stk76" contextRef="#ctx0" brushRef="#br0">6685 17216 0,'18'0'55,"0"0"-49,-1 17-2,19 18 3,-19-17 8,1 17 0,17 36-12,-35-36 9,18 18-10,-18 18 14,0 17 0,-18-35 2,1-36-2,17 1 0,0 0 1,17-36 49,19-17-60,52 0 8,106-71 1,0 88 0</inkml:trace>
    </iact:actionData>
  </iact:action>
  <iact:action type="add" startTime="202396">
    <iact:property name="dataType"/>
    <iact:actionData xml:id="d77">
      <inkml:trace xmlns:inkml="http://www.w3.org/2003/InkML" xml:id="stk77" contextRef="#ctx0" brushRef="#br0">8361 17304 0,'0'0'3,"-35"17"0,0 1 3,-36 35 10,-105 35 1,52 0 0,54-17-2,34-36 2,54-35 64,0 0-74,-1 0-1,1 0 1,17 0 11,-17-17-4,-18-19 7,17 19-1,1-1-13,-18 0-2,0 1 11,0-1-1,0 0-14,0 1 3,0-1 13,0 0-6,-53-17 6,18 0-1,17 17 0,1 18 36,17-17-46,0-1 20</inkml:trace>
    </iact:actionData>
  </iact:action>
  <iact:action type="add" startTime="203470">
    <iact:property name="dataType"/>
    <iact:actionData xml:id="d78">
      <inkml:trace xmlns:inkml="http://www.w3.org/2003/InkML" xml:id="stk78" contextRef="#ctx0" brushRef="#br0">7850 17427 0,'17'18'53,"-17"17"-42,0 18-7,18 18 4,-18-18 0,18 35 15,-18-53 11,17 53-30,-17-70 25,0-1 64,18-17-79,-1 0 12,19-17-20,-1-18 3</inkml:trace>
    </iact:actionData>
  </iact:action>
  <iact:action type="add" startTime="203998">
    <iact:property name="dataType"/>
    <iact:actionData xml:id="d79">
      <inkml:trace xmlns:inkml="http://www.w3.org/2003/InkML" xml:id="stk79" contextRef="#ctx0" brushRef="#br0">8555 17233 0,'-17'18'14,"17"-1"-9,-18 1 4,0 35 8,1 18-1,-1 34 2,18-52-3,-18 0 3,18 0-2,0 0 0,0-35 0,18 35-14,0-53 12,-1 17-13,1 1 16,17-18-1,0-18 4,-17 1-6,0-1-9,-1 0-2,-17 1 4,18-1-2,0-52 9,-1 17 3,-17 35 7,0-17-15,0 17-6,0-17 3,-35-1 2,-18-16 9,18-1-2,17 53 5,36 0 74,-1 0-87,19 0 7,17 0 5,17 0-5,-35 17-9,54 1 0,-72 0 3,1-1 8,-18 18 0,18-35 0,-18 36 1,0 34-1,0 19 1,0-37-15,0-16 12,0 17 2,-36 52-13,36-69 11,0-19-13,0 36 18,0-35-3,36-18 6,-19-18-9,19-17-1,-19 35-9,18-35-1,-17-1 3,17 19 4,-17-36 12,-18 18-8,0 17 1,0-17 3,-71-1 0,1 36 0,52-17-1,18-1 26,0 1-33,0-19 9,36 1-1,16-18-1,90 53 0,-19 0 0,1 0 1,-89 18-2,-18-1-14,1-17 94,-18 36-8,0-1-70,0 18-14,0 53 18,0-36-13,0-17-4,0 18-2,0-36 4,0 0 2,0 1 8,0-1-1,0-18 74</inkml:trace>
    </iact:actionData>
  </iact:action>
  <iact:action type="add" startTime="206978">
    <iact:property name="dataType"/>
    <iact:actionData xml:id="d80">
      <inkml:trace xmlns:inkml="http://www.w3.org/2003/InkML" xml:id="stk80" contextRef="#ctx0" brushRef="#br0">7497 14217 0,'0'18'29,"0"35"-18,0 17-6,0-17 3,0 18 1,0-1-1,0 1-1,0 52 23,0-105 4,0-54 28,0 1-55,0 0 11,0-18-8,0 0-8,0 0 0,0-70 15,0 70-2,17 0-1,1 0-13,0 18 5,-18 17 5,0 0 6,17 18 0,-17-17 36,36-1-45,-19 0 1,72 1 6,69-36 3,36 35-4,36 1 3,122-36 1,-158 53-2,230-18-11,-107 18-1,-70 0 17,-70 0-19,175 0 13,-87 18-13,-194-18 5,-19 17 4,-16-17 5,-36 18 27,17-18 35,1 0-60,0 0-4,-1 0 2,1 0 1,-18 35 45,0 18-55,18 18 6,-18 35 1,0-1 4,0 37-2,-18-1-1,0-53 3,18-71-2,-17 36-9,17-35-2,0 0 3,0 17 7</inkml:trace>
    </iact:actionData>
  </iact:action>
  <iact:action type="add" startTime="218550">
    <iact:property name="dataType"/>
    <iact:actionData xml:id="d81">
      <inkml:trace xmlns:inkml="http://www.w3.org/2003/InkML" xml:id="stk81" contextRef="#ctx0" brushRef="#br0">13230 14376 0,'17'0'72,"-17"17"-60,0 19 21,0 17-30,0-18 28,-17 124-30,-1-71 14,0-35-12,1 17-2,-1-17 6,18 0 3,-18 71 6,18-19 0,-17-69 1,17-19 2,0 1-8,17-18 26,36-35-22,18-18 0,-36 17 2,-17 36 4,-18-17-9,-36 17 89,-34-18-94,17 18 5,-18 0 3,36 0 5,17 0-8,1 0-3,17-17 78,35-19-79,-35 19 6,71-36 3,-36 35-3</inkml:trace>
    </iact:actionData>
  </iact:action>
  <iact:action type="add" startTime="221304">
    <iact:property name="dataType"/>
    <iact:actionData xml:id="d82">
      <inkml:trace xmlns:inkml="http://www.w3.org/2003/InkML" xml:id="stk82" contextRef="#ctx0" brushRef="#br0">13529 14376 0,'-35'0'6,"-18"0"1,36 0 1,-19 0 4,-34 0-8,17 0 4,18 0-1,17 17 2,-17-17-2,35 18 1,-18 17 36,-176 247-14,88-140-13,-17 69-1,34-52 0,36-53 1,36 0 0,-1-71-4,1 0-11,17 1-1,0-19 7,0 18 0,0 18 8,-18-17 3,18-19-3,0 1 12,18 0-4,52 17-8,-17 0-2,35 0 3,-17 1-2,-1-19 3,-52-17-2,53-17 0,-19-19 2,72-34-1,-53-1-2,-36 36-13,35 0-1,1-1 11,-18-16-10,0-1 15,17 0-1,-52 17 1,0 1 0,17-71 3,-18 53-3,54-35-13,-53 18 3,-1 17-4,19-53 13,-36 53-1,0-18-13,0 36 3,0-18 6,-71 0 5,18 36 1,-123-1 0,70 18-1,53 0 1,35 0-1</inkml:trace>
    </iact:actionData>
  </iact:action>
  <iact:action type="add" startTime="232066">
    <iact:property name="dataType"/>
    <iact:actionData xml:id="d83">
      <inkml:trace xmlns:inkml="http://www.w3.org/2003/InkML" xml:id="stk83" contextRef="#ctx0" brushRef="#br0">14482 14552 0,'0'18'68,"0"-1"-58,0 1-1,0 17-5,0 53 23,0-35 7,0-35-17,0 0-1,0-1-14,0 1 4,0 0 3,0 34 8,0 1 0,0-17 0,0-19 4,0 1-10,0 0-5,0-1-1,18 1 4,-18 0 5,0-1 3,17-17 69,1 0-69,17-17-1,-17 17-3,52-18-10,-34 18 9,-1 0-4,18 0 3,17-18 6,1 1-1,-1-1 2,19 18-2,-19 0-1,36-18-13,-53 18 5,35-35 2,53 17 9,-17 1-2,-1 17 0,-52 0 5,-54 0-8,1 0-10,0 0-1,17 0 7,18 0-6,-18 0 14,0 0-3,36 0-12,-18 0 9,-18 0-5,36 0 15,-36 0-11,18 0-8,-18 0 0,0 0 12,36 0 7,-36 0-9,1 0-9,-19 0 4,1 0 2,-1 0 6,1 0 2,17 0-16,1 0 12,-1 0-5,0 0 5,71 0 4,-35 0 1,-36 0-7,0 0-9,-17 0 0,-1 0 14,1 0-2,0 0 4,-1 0 69,1 0-81,0 0 3,52 0 8,-35 0-3,18 0 3,0 0-1,-35 0 4,0 0-3,-1 0 76,1 0-74,-1 0-18,19 0 17,-19-18 1,1 18 67,0 0-63,-1 0-7,1-18-10,17 18 11,0 0-2,-17 0 1,53 0-15,-36 18 6,-17-18 2,52 0 8,-17 0-1,35 0-13,18 0 16,-53 0-5,88 0-9,71 0 0,-124 0 1,18 0 10,-36 0-1,-34 0-13,34-18-1,-17 18 5,-18 0 3,1 0 8,-1 0 80,-17 0-89,17 0 2,18 0 9,-36 0 1,19 0-9,-19 0-5</inkml:trace>
    </iact:actionData>
  </iact:action>
  <iact:action type="add" startTime="235228">
    <iact:property name="dataType"/>
    <iact:actionData xml:id="d84">
      <inkml:trace xmlns:inkml="http://www.w3.org/2003/InkML" xml:id="stk84" contextRef="#ctx0" brushRef="#br0">14500 14534 0,'17'0'116,"1"-17"-108,35-1 5,299-70 14,231 53 6,-301 35-16,-123 0 1,-124 0-5,18 0-10,17 0-1,-52-18 10,0 18-1,-1 0 7,1 0 10,-1-18-11,1 18-7,-18-17-7,35 17 0,36-18 8,35-17 6,35 0 0,-88-1-3,17 19-13,-52 17 8,0 0 7,-1 17 135,-17 1-136,0 0-5,18 17 7,-18 0 2,18-17-7,-18-1-9,0 19-1,0-1 10,0 0-2,0-17-2,0 35 8,0 17 4,0-17-5,-18 0 3,0 18-1,18-54-3,0 1-6,0 0 1</inkml:trace>
    </iact:actionData>
  </iact:action>
  <iact:action type="add" startTime="236672">
    <iact:property name="dataType"/>
    <iact:actionData xml:id="d85">
      <inkml:trace xmlns:inkml="http://www.w3.org/2003/InkML" xml:id="stk85" contextRef="#ctx0" brushRef="#br0">16687 14376 0,'0'-18'39,"35"-17"-16,0 17-10,212-35 21,-141 53-19,123-17-14,-123 17 5,0 0 8,159 0 3,-89 0-4,53 0 2,-52 0 2,-89 0 1,-53 0-4,-17-18-12,-1 18 8,-17-18 23,18 18-26,0 0 9,17-17 4,0-1-4,1 18-3,-36-18-10,35 18-2,-18 0 6,1 0 10,0 0-10,-1 0 95,-17 18-93,18 0-3,-18 35 10,0 17 6,35 1-7,-17-1 0,-18-17 6,18-18-10,-18 36-8,0-36-2,0-17 6,0 17-1,0 0 10,0 1 0,0-19 1,0 1 0,0 0 61,0-1-61,0 1-3,0 0 2</inkml:trace>
    </iact:actionData>
  </iact:action>
  <iact:action type="add" startTime="237841">
    <iact:property name="dataType"/>
    <iact:actionData xml:id="d86">
      <inkml:trace xmlns:inkml="http://www.w3.org/2003/InkML" xml:id="stk86" contextRef="#ctx0" brushRef="#br0">18892 14270 0,'17'0'99,"54"-18"-89,-18 1 2,88-1 9,-35-17-11,17 17-6,-17 0 0,35 18-1,-70-17 6,281-19 7,-105 19 0,18 17 1,17-35-2,-194 35 2,53 0-1,53-18 2,-88 18-3,0-18-13,71 18-1,-54 0 10,-70-17-7,159-1 13,-89 0-1,-35 1 0,-52 17 5,-19 0-9,1-18-9,-18 89 132,0-54-123,0 36-8,0 35 9,-53 89 4,18-107 0,17 1 2,-17-18-2,-18 17-3,18-17 2,-1 18 1,1-36 1,35-17-3,-35-1 5,-18 36-4,-35-17 2,17-19-5,-52-17 3,-1 0 2,36 0-15,53 0 10,-36-17 3,-88-36-11,71 53 1,-18 0-2,0-36 1,1 36 0,-1 0 4,-124 0 8,72 36-1,-19 17 2,-17 17-2,71-35 0,70-35 1,53 18-2,-18-18-14,1 0 38,-1 18-28,-35-1 6,-53 1 0,71 0 0,17-18 1,1 0-17,-1 0 13,0 0 26,1 0-2,-1 0-30</inkml:trace>
    </iact:actionData>
  </iact:action>
  <iact:action type="add" startTime="239968">
    <iact:property name="dataType"/>
    <iact:actionData xml:id="d87">
      <inkml:trace xmlns:inkml="http://www.w3.org/2003/InkML" xml:id="stk87" contextRef="#ctx0" brushRef="#br0">22261 13988 0,'17'0'86,"1"0"-76,0 0-4,17 0 5,0 0-9,124 0 27,141-53 3,-177 35-16,-70 0-14,0 18 16,0-17-5,70-1-9,-70 18 4,-17 0-1,34 0 8,-17-17 0,18-1 3,17 18-1,71-18-1,-54 18 2,-69 0-3,17 0-14,-18 0 0,-18 0 6,1 0 17,-18 18 126,18 17-143,-18-17 4,0 52 4,0 1 4,0-36 1,17 0-9,-17 1-5,0-19-1,0 19-2,0-19 4,0 19-2,0-1 5,0 18 5,0 53 2,0-53-11,0-18 6,0 53 6,0-53-5,0 1-11,0-19 6,0 1 8,0-1 26,-53 1 42,1 0-76,16-1 0,-70-17 8,-17 36-2,-265-1-12,212-35 13,-36 0-14,-106 0 15,19 0 3,-19 0-1,212 0-4,18 0-9,35 0-1,0 35 0,0-35 16,-17 0-19,34 18 16,1-1 1,17-17-2,1 0 91,-1 0-100,-17 18 0,-53-18 5</inkml:trace>
    </iact:actionData>
  </iact:action>
  <iact:action type="add" startTime="242032">
    <iact:property name="dataType"/>
    <iact:actionData xml:id="d88">
      <inkml:trace xmlns:inkml="http://www.w3.org/2003/InkML" xml:id="stk88" contextRef="#ctx0" brushRef="#br0">16193 13511 0,'0'36'8,"-18"-19"6,18 1-7,-17 0 1,-1-1 16,0-17 8,-176 71 1,124-54-27,-54 36 6,-193 53 2,52-35 2,89-36 2,-36 36-2,0-1 0,142-52 0,-54 17-14,71-17 4,36-1 18,-18 1-22,17 0 15,0-1 6,1 19-14,-36 34 8,-18 18 0,18 18-1,-17 35 1,34-35 4,19-35-4,17-54-4,0 1-9,0 17-2,0-17 4,0 17 2,0-17 5,0 52 4,0-34-1,35 52 1,18-35-1,0-18 1,35 0 1,0 0 0,53 1 3,-88-36-12,36 17-6,-19 1-2,1 17 5,34-17 2,89 17 11,89-35-5,-72 36 3,-34-36-1,34 0 1,-69-53-1,-37 17 1,-16-17-2,-19-52 4,1 69-4,-54 1-14,36-18 0,-18-17 6,36-19 1,35-52 9,-18 18 1,-35 17-2,-35 0 0,-1 36 0,1 34 3,-18 1-6,0-18-11,0 18 4,0 17 3,0-35 8,0-17 0,0-1-1,0-17 4,0 35 0,0 35-10,-18-17-9,18 0 0,0 0 15,-17-36 2,-19 36-2,19-1 0,-1 1 3,0 17-2,-17 1-3,18 17-9,-19 0-3,1-18 1,-18 18 5,18 0 8,-18 0-1,-106 0-13,71 0 6,17 35-1,-140 1 15,123-19-11,-18 19-8,35-19 1,18 1 9,-35 17 5,35-17-6,0 0-9,53-1-2,-35-17 6,17 18 1,1-18 14,-1 17-12,0-17 12,18 18 26</inkml:trace>
    </iact:actionData>
  </iact:action>
  <iact:action type="add" startTime="248853">
    <iact:property name="dataType"/>
    <iact:actionData xml:id="d89">
      <inkml:trace xmlns:inkml="http://www.w3.org/2003/InkML" xml:id="stk89" contextRef="#ctx0" brushRef="#br0">16210 16704 0,'0'-18'45,"0"1"-38,0-19 11,0 1-16,53-35 21,-17 34 12,-36 19-21,17 17-12,-17-18-1,18 18 7,0-18 2,-1 18 5,18 0 7,-17 0-13,0 18-8,17-18 3,-17 18 9,17-1 5,-35 1-4,18 0-9,-18-1 11,0 1-5,17 17-7,-17-17-3,0 17 2,0 18 9,0 18 5,-17 17 1,-1-35-5,-17 17 5,-18 1-2,-18 17 0,36-70 0,-36 35-15,18-53 16,18 17-13,-18-17 12,36 0 0,17 18-2,-18-18 54,18-35-44,35-1-14,36 1 7,-18 35 4,-18 0-12,0 0-7,1 0 2,-19 0 9,1 0 2,-1 0-11,19 0-2,-19 0 2,1 0 4,17 0 8,1 0-1,52 0-14,-35 0 5,17 35 4,71-17 7,-52-18 0,-72 18-1,1-18 33,0 0-24,-18-18-1,0-17-16,0 17 2</inkml:trace>
    </iact:actionData>
  </iact:action>
  <iact:action type="add" startTime="249959">
    <iact:property name="dataType"/>
    <iact:actionData xml:id="d90">
      <inkml:trace xmlns:inkml="http://www.w3.org/2003/InkML" xml:id="stk90" contextRef="#ctx0" brushRef="#br0">16934 16422 0,'0'17'28,"0"19"-16,0 34 4,0 36 2,0-53-1,0-18-3,0 1-8,0-19-4,0 1 11,0 0 4,0-1 28,17-17-38,19 0 5,17 0-8,-1 0 7,54 0 6,-35-17 1,-54 17-4,1-18-7,17 0 6,-35-17 9,18 17-12,-18-35 7,18 18-1,-18 0 4,0 17-8,0 1 31,0 34-4,0 18-38,0 36 15,0 35 3,0 0-3,0-18 1,0-53-1,0 53-15,0-52 5,17-1 4,-17 0 8,0 0-3,0-17 2,18-71 161,17 18-170,-17-18 4</inkml:trace>
    </iact:actionData>
  </iact:action>
  <iact:action type="add" startTime="251018">
    <iact:property name="dataType"/>
    <iact:actionData xml:id="d91">
      <inkml:trace xmlns:inkml="http://www.w3.org/2003/InkML" xml:id="stk91" contextRef="#ctx0" brushRef="#br0">17957 16245 0,'0'18'30,"0"53"-21,0-36 0,-36 71 7,1-18-2,18 35 5,-1-34-1,18-36-5,0-18-8,0 35 2,-18-34-6,18-1 15,0-17-8,0-1 9,0 1-4,0 17-9,0-17 7,0-1-4,18-17 6,17 36 3,0-36 2,36 0 0,-36-18-7,1-17-8,-19 35-2,36-53 15,0-18 0,-35 18 3,-18 36-3,0-19-1,0 19 2,-18 17 16,-17 17-17,-18 36-1,0-35-13,-18 17 1,36-17 1,-35-18 5,-19 18 12,72-18-4,-1 0 7</inkml:trace>
    </iact:actionData>
  </iact:action>
  <iact:action type="add" startTime="252900">
    <iact:property name="dataType"/>
    <iact:actionData xml:id="d92">
      <inkml:trace xmlns:inkml="http://www.w3.org/2003/InkML" xml:id="stk92" contextRef="#ctx0" brushRef="#br0">14711 14870 0,'-17'0'31,"17"17"-23,-18 1 0,0 17 0,18-17 0,-17-1-1,17 1 1,-18 0 23,0 52-29,18-52 34,0 0-20,0-1-1,0 1 2,18-18 23,0 0-30,-1-35 7,1 35-12,-18-18 9,18 18 0,-1-35 3,-17 17 8,0 0-2,0 1-7,0-1 15,0 0 150,0 1-164,18-1 206,-1 18-217,1 0 7,17-18 0,-35 1-9,18 17-3,17-18 6,-17 18 8,-18 35 157,0-17-164,0 0 2,0 52 12,0-34-5,0-1-1,0 0 2,0-17-2,0-1 2,0 19 1,35-36-3,18 0 0,18 0-1,17 0 1,-71 0-12,1 0 9,-18-18 78,0 0-83,-18 1-1,1-1 4,-1-17 6,-17 17 3,17 1-8,1 17-1,17-18-4,-18 18 17,18-18-1,0 1 25,0-1-40,18 18 8,-1 0-4,1 0-10,0-18-1,-1 18 5,54 0 3,-36 0 8,89 0-1,-89 0 0,-18 0 6,-17 53 5,0-17-25,0-1 13,-35 35 3,18-34-3,-1 17-14,0-36 9,18 1-2,-17 17 8,17-17 38,35-18-14,0-35-32,36-1 9,17-17-2,-35 18 0,-53 17 4,17 1-3,-17-1 0,0-35 2,0 36-2,0-1 5,-35 0-6,18 1 2,17-1 62,35 18-61,0 0-12,0 0 5,1 0 6,-19 18-1,1 17 1,-18-17 1,0 17-16,0 0 3,18 0 3,-18-17 8,0 17 0,0 1-15,0-19 14,17-17-8,-17 18 6,0 0 3,18-18 3,0 0-3,-18-18 0,17 0 0,36 1-14,-35-1 1,-1 0 5,1 1 11,-18-19-4,0 19 15,0-1-16,0 1 2,0-1-9,0 0 11,0 1-3,-35-19-13,-1 19 4,1-1 2,0 18 9,-18-18 3,35 18-6</inkml:trace>
    </iact:actionData>
  </iact:action>
  <iact:action type="add" startTime="256706">
    <iact:property name="dataType"/>
    <iact:actionData xml:id="d93">
      <inkml:trace xmlns:inkml="http://www.w3.org/2003/InkML" xml:id="stk93" contextRef="#ctx0" brushRef="#br0">17251 14534 0,'-17'0'15,"-1"0"2,0 0 6,18 18 0,-17-18-20,-1 71 37,18-54-33,-18-17-6,18 18 11,0 0-6,0 34 12,0-34-3,0 0 5,18-18 17,0 0-7,-1 0 3,1-18-10,-18 0-14,18-34 7,-1 34 1,1-17 0,-18 17-2,0 0 11,-18 18 21,1 18-37,-19 0 7,-17-1-1,36 1 1,34-18 65,1 0-74,17-18 4,71 1 1</inkml:trace>
    </iact:actionData>
  </iact:action>
  <iact:action type="add" startTime="257469">
    <iact:property name="dataType"/>
    <iact:actionData xml:id="d94">
      <inkml:trace xmlns:inkml="http://www.w3.org/2003/InkML" xml:id="stk94" contextRef="#ctx0" brushRef="#br0">17816 14570 0,'0'17'32,"-18"1"-28,18 0 12,-18-18-1,18 17 0,-17-17 20,17 18-19,-36 0 0,19-1 1,-1 1-1,18-1 2,0 1-16,-18-18 16,1 18-1,17-1-3,-18 1 2,18 0-1,0-1 3,0 1 12,18-18 20,-1 0-49,1 0 17,17-18-2,1-17 0,-19 17 2,-17 1 3,18 17-5,-18-18-9,0 0 18,18 1-9,-18-1 4,0 1 11,0-1 1,-18 18-15,0 0-1,18-18 100,0 1-85,18 17-28,0 0 41</inkml:trace>
    </iact:actionData>
  </iact:action>
  <iact:action type="add" startTime="258495">
    <iact:property name="dataType"/>
    <iact:actionData xml:id="d95">
      <inkml:trace xmlns:inkml="http://www.w3.org/2003/InkML" xml:id="stk95" contextRef="#ctx0" brushRef="#br0">17886 14534 0,'18'18'39,"-18"53"-30,0-18-1,17 52 9,-17 19 1,0-54-2,0-17 1,0-35-4,0 0-10,0-1 5,0 1 8,0-36 54,0 1-62,18-1 8,-18 0-3,0-17-9,0 0-3,18-1 4,-18 19 5,0-36 9,17 35-9</inkml:trace>
    </iact:actionData>
  </iact:action>
  <iact:action type="add" startTime="259079">
    <iact:property name="dataType"/>
    <iact:actionData xml:id="d96">
      <inkml:trace xmlns:inkml="http://www.w3.org/2003/InkML" xml:id="stk96" contextRef="#ctx0" brushRef="#br0">18045 14587 0,'0'-17'21,"0"34"41,0 1-54,0 17 4,-18 1-8,18-19 12,-17 18-15,17 18 19,-18-17-15,18-19 6,0 1 3,0 0 2,0-1-1,0 1 1,0-1 13,18-17 24,-1 0-21,1 0-16,0-17 10,-1-1-12,1-17 5,-18 0-7,17-18 5,-17 17 1,0 19-4,0-1 2,-17 1 19,-1-1-18,-17 0-2,-18 18-14,18 0 12,17 0-4,0 0 1,-17 0 6</inkml:trace>
    </iact:actionData>
  </iact:action>
  <iact:action type="add" startTime="261525">
    <iact:property name="dataType"/>
    <iact:actionData xml:id="d97">
      <inkml:trace xmlns:inkml="http://www.w3.org/2003/InkML" xml:id="stk97" contextRef="#ctx0" brushRef="#br0">19315 14393 0,'0'18'125,"0"17"-116,-18-17-1,18 17-1,-17 0 0,17-17 1,0 0 4,0 17-9,0-17 13,0 17-7,0-17-2,0 34 21,17 19 8,-17-53-21,18-18-11,0 0 1,-1 0 9,1 0-4,-1 0 7,1 0 2,0-18-4,-1-17 0,1-1 3,-18 1-2,0 0 2,0 0-1,-18-18-2,1 17 3,-1 19-4,0-1 3,1 1-1</inkml:trace>
    </iact:actionData>
  </iact:action>
  <iact:action type="add" startTime="262290">
    <iact:property name="dataType"/>
    <iact:actionData xml:id="d98">
      <inkml:trace xmlns:inkml="http://www.w3.org/2003/InkML" xml:id="stk98" contextRef="#ctx0" brushRef="#br0">19597 14464 0,'0'18'7,"0"-1"1,0 1 3,18-1 5,-18 54 3,0 0-2,0-54-2,17 18 1,-17 1 1,0-19-1,0 1 3,0 0-6,0-1-11,0 1-1,0 0 16,36-18 21,-19-18-26,36-70 4,0-18-2</inkml:trace>
    </iact:actionData>
  </iact:action>
  <iact:action type="add" startTime="262720">
    <iact:property name="dataType"/>
    <iact:actionData xml:id="d99">
      <inkml:trace xmlns:inkml="http://www.w3.org/2003/InkML" xml:id="stk99" contextRef="#ctx0" brushRef="#br0">19932 14358 0,'-17'18'22,"17"-1"-13,-18 19 7,0 52 3,18-35-6,0 0 3,0-18 0,18 18 0,0-36 2,-18 1-3,17-18-13,1 0 12,0 0-6,-1 0 10,1 0-10,-1-53 9,1 18 0,-18-53-1,0 35 1,0 0-1,0 18 2,-18 17-2,1 18 6,-1 0-6,1 0 11,69 0 11,1 0-21,18 0-10,-36-18-5,36 18 2,-1-35 2,-52 35 7,0 0 3,-1 0 4,-17 35-4,0 1-1,0-1-2,0 18-11,0 0-1,0-18 6,-17 36 2,-1 17 6,0-35 5,18-36-4,0 1 0,0 0 3,18-18-3,17 0 1,18-18-6,18-17-8,-36 17-2,0-35 5,1 35 5,34-52 9,-52 35-5,-18 17 2,0 0-5,0 1 10,-18 17-7,-17-18-2,-18 18-8,-18 0-2,-17 0 2,18 0-2,-107-18 15,142 18-2,17 0 1,18-35 2,53-35-1,-18 52-13,-17 0 0,17 18 1</inkml:trace>
    </iact:actionData>
  </iact:action>
  <iact:action type="add" startTime="264727">
    <iact:property name="dataType"/>
    <iact:actionData xml:id="d100">
      <inkml:trace xmlns:inkml="http://www.w3.org/2003/InkML" xml:id="stk100" contextRef="#ctx0" brushRef="#br0">22843 14270 0,'-18'18'57,"0"-1"-49,-35 54 16,18-36 5,-71 106-25,106-123-1,-17 17 7,-1-17 7,18 17 0,0-17 0,0 17-1,0-18 0,0 19-14,18-36 13,-1 0 9,1 0-8,0-18-5,17 0 8,-17 1-6,-1-1-11,-17 1 6,18-1 9,-18 0-10,0 1 9,0-1 2,0 0 3,0 1 4,0-1-1,0 0 6,0 1-14,-18-1 1,1 18 4,-1-17-5,0 17-3,1 0 4</inkml:trace>
    </iact:actionData>
  </iact:action>
  <iact:action type="add" startTime="266354">
    <iact:property name="dataType"/>
    <iact:actionData xml:id="d101">
      <inkml:trace xmlns:inkml="http://www.w3.org/2003/InkML" xml:id="stk101" contextRef="#ctx0" brushRef="#br0">22896 14252 0,'0'18'15,"0"0"-6,0-1 2,0 1-3,0-1 3,0 1-5,0 17 1,0 1 2,0-19-2,0 19 17,0 34 11,17-52-11,-17-1-19,0 1 97,18-18-78,-18-18-11,18 1-8,-18-19 4,0 1 6</inkml:trace>
    </iact:actionData>
  </iact:action>
  <iact:action type="add" startTime="266881">
    <iact:property name="dataType"/>
    <iact:actionData xml:id="d102">
      <inkml:trace xmlns:inkml="http://www.w3.org/2003/InkML" xml:id="stk102" contextRef="#ctx0" brushRef="#br0">23143 14129 0,'0'35'11,"0"-17"-9,17 17 17,-17 36-2,0-19-4,0 19 6,0-18-4,0-18 2,0 18-2,0-35 6,18-1-3,-1-17 80,19-17-84,-1-1 2</inkml:trace>
    </iact:actionData>
  </iact:action>
  <iact:action type="add" startTime="267404">
    <iact:property name="dataType"/>
    <iact:actionData xml:id="d103">
      <inkml:trace xmlns:inkml="http://www.w3.org/2003/InkML" xml:id="stk103" contextRef="#ctx0" brushRef="#br0">23531 14182 0,'-18'0'45,"18"35"-37,-18-17 0,1 17 4,-1 18 4,18 0 1,0 0-1,0-36-1,-18 19-13,18-1-1,0-18 5,0 1 4,0 0 30,18-18 1,0 0-24,-1 0-12,1-18 6,0 0-8,-1 1 14,19-18-4,-19 17-11,1 0-1,-1-17 6,1 0 8,-18 17-5,0-17 9,0 0 0,0 17-8,0 0-6,0 1-4,0-1 9,0-17-6,-18 17 12,1 18-2,-54-35-13,36 35 16,0 0-16,-18 0 15</inkml:trace>
    </iact:actionData>
  </iact:action>
  <iact:action type="add" startTime="277342">
    <iact:property name="dataType"/>
    <iact:actionData xml:id="d104">
      <inkml:trace xmlns:inkml="http://www.w3.org/2003/InkML" xml:id="stk104" contextRef="#ctx0" brushRef="#br0">11995 6350 0,'17'0'75,"19"0"-66,-1 0 0,36 0 0,-36 0-3,423 0 17,266 0 9,-372 0-14,1 0-1,-247 18 0,-35-18 1,-54 0 69,1 0-80,-1 0 7,1 0-6,17 0 7,36 0 3,-18 0-4,17 0-12,19 0-1,16 0 7,-34 0 1,211 0 8,-176 0 0,-35 0-3</inkml:trace>
    </iact:actionData>
  </iact:action>
  <iact:action type="add" startTime="279506">
    <iact:property name="dataType"/>
    <iact:actionData xml:id="d105">
      <inkml:trace xmlns:inkml="http://www.w3.org/2003/InkML" xml:id="stk105" contextRef="#ctx0" brushRef="#br0">16881 5750 0,'0'36'55,"0"-1"-49,0 18 6,0 0 17,-18 141-28,-35 17 30,36-140-8,17-36-20,0-17 4,0-1 0,0 1 4,0 0 8,0-54 86,0-34-99,0 17 5,0 0-2,0 0 8,52-106-15,-34 71 3,0 35 6,17-53 4,0 18 1,-17 53 1,-18 17 25,18 18-10,-1 0-16,-17-17-6,18 17 7,-18-18 1,18 18 24,-18-18-34</inkml:trace>
    </iact:actionData>
  </iact:action>
  <iact:action type="add" startTime="280780">
    <iact:property name="dataType"/>
    <iact:actionData xml:id="d106">
      <inkml:trace xmlns:inkml="http://www.w3.org/2003/InkML" xml:id="stk106" contextRef="#ctx0" brushRef="#br0">16105 5733 0,'0'17'27,"17"-17"-17,19 18-2,-1 0 8,0-1-8,-17-17-2,-1 0 1,54 18 24,-36-18-2,124 0-27,-71 0-1,-53 0 9,54-18-2,16 1 9,-16 17-3,-19-36 3,-52 36 2,-18 18 111,0 0-113,0-1-11,0 18 8,0 1-2,-18-19-11,1 36 1,-1 35 17,-17 1-4,17 34 0,-17-17 2,-1 0 0,19-18-2,-18-35 2,17 35 1,18-70-4,-18 17-12,18-17-1,0-1 17,0 1 13,-17-18 18,17 18-36,0-1 72</inkml:trace>
    </iact:actionData>
  </iact:action>
  <iact:action type="add" startTime="285034">
    <iact:property name="dataType"/>
    <iact:actionData xml:id="d107">
      <inkml:trace xmlns:inkml="http://www.w3.org/2003/InkML" xml:id="stk107" contextRef="#ctx0" brushRef="#br0">16634 6350 0,'17'0'85,"-17"18"-69,18-18 8,17 0-16,1 0-4,-1 0 9,-17-18-9,-1 18 3,1 0 2,-1 0 20,-17-18 3,18 18 36,0 0-52,-1 0-11,1 0 9,0 0 0,-1 0 4,1 0-3,0 18-9,-1-18 6,1 0 7,0 0-5,-1 0 22</inkml:trace>
    </iact:actionData>
  </iact:action>
  <iact:action type="add" startTime="298537">
    <iact:property name="dataType"/>
    <iact:actionData xml:id="d108">
      <inkml:trace xmlns:inkml="http://www.w3.org/2003/InkML" xml:id="stk108" contextRef="#ctx0" brushRef="#br0">17286 6103 0,'0'-18'97,"53"1"-90,36-1 1,-37-35 1,301-35 19,441-53 5,-688 141-17,370-18-15,-264 18 6,-1 0 4,213 0 6,34 36-3,-17 69 3,-70 72-1,-18-1 2,-89-17-4,-70-36-12,-106-52-1,106 52 12,0 36-11,124 106 14,88 88 1,-177-71 2,-17 0-5,-18 71 11,-124-195-17,18 125-6,-17-125 0,-1 160 5,-17-89 1,-35-17 8,-18-71-1,0 35-13,0-34-1,0-1 2,0-53 8,0 194 6,-35 36-1,-1-54 1,-52 36 4,71-176-9,-1 52-7,-35-17-2,0 17 1,0-88 17,-17 212-19,-36-18 14,88-141-11,-35-17 8,-70 123 3,35 17-1,-36 19 6,71-195-8,18 0-9,-18 36 0,18-54 1,-18 18 0,35 0 11,-17 1-1,-53 87-14,35-88 7,35-35 3,-17 35 6,17-70-5,1 17-9,-1 1-1,0-19 12,1 54 7,-19-18-10,19-18-5,-1 0-1,0 36-3,1-36 19,-18-17-20,17 17 15,0 0 4,1 18-4,-36 18-2,0-1 3,0 1 2,18-36-5,-36 71-12,36-71 3,17 0 4,-52 36 8,34-36-1,-52 36 4,71-36-1,-36 0-9,-18-17-6,36 17-3,-18-17 11,18 0-9,-18 17 14,35-35 1,0 18-3,-17-1 3,-53 18-3,-18 1 1,53-19 1,0 1 0,36-18-1,17 18 2,-18-18 59,0 0-36,1 0-29,-1-18-3</inkml:trace>
    </iact:actionData>
  </iact:action>
  <iact:action type="add" startTime="300298">
    <iact:property name="dataType"/>
    <iact:actionData xml:id="d109">
      <inkml:trace xmlns:inkml="http://www.w3.org/2003/InkML" xml:id="stk109" contextRef="#ctx0" brushRef="#br0">21149 16069 0,'-17'0'32,"17"35"-24,-36 1 5,1 69 4,18-52-1,-1 0 0,0-35 2,1 17 2,17 0-7,0-17-8,-18-18-2,18 18 8,0-1 5,0 1 0,0 17 1,0-17-3,0 17 4,35-17-2,-17 17 4,0-35-7,-1 18-11,18-18 0,-17 0 10,17 0 5,1 35-14,-1-17 10,-17-18-10,-1 0-2,1 0 5,-1 0 17,1 0-21</inkml:trace>
    </iact:actionData>
  </iact:action>
  <iact:action type="add" startTime="305582">
    <iact:property name="dataType"/>
    <iact:actionData xml:id="d110">
      <inkml:trace xmlns:inkml="http://www.w3.org/2003/InkML" xml:id="stk110" contextRef="#ctx0" brushRef="#br0">1094 512 0,'0'17'27,"18"1"-23,-18-1 7,17 36-8,-17 0 6,0-17 0,0 16-5,0 19 4,0 17 2,18-17 1,-18-1-9,88 265 25,-17-176 5,-54-123-14,-17-19-1,18 1-1,-18-1 1,18-17-1,17-17 1,88-89 0,36-53-2,0-35 1,-89 124 4,-17-1-2,-53 53-7,18 1-8,-18-1 6,0 0 5,0 1 3,0-1 7,0 1-17,0-1 5,0 0 5,-35 18-1,17-17-1,0 17-13,1 0-1,-19 0 7,1-18 8,0 18-1,0-18-7,-1 18-5,-34-35 2,34 17 5,-52-52 9,53 52-13,0-17 5,17 35 3,18-18-11,-18 18-1</inkml:trace>
    </iact:actionData>
  </iact:action>
  <iact:action type="add" startTime="306629">
    <iact:property name="dataType"/>
    <iact:actionData xml:id="d111">
      <inkml:trace xmlns:inkml="http://www.w3.org/2003/InkML" xml:id="stk111" contextRef="#ctx0" brushRef="#br0">2999 670 0</inkml:trace>
    </iact:actionData>
  </iact:action>
  <iact:action type="add" startTime="306949">
    <iact:property name="dataType"/>
    <iact:actionData xml:id="d112">
      <inkml:trace xmlns:inkml="http://www.w3.org/2003/InkML" xml:id="stk112" contextRef="#ctx0" brushRef="#br0">3017 1252 0</inkml:trace>
    </iact:actionData>
  </iact:action>
  <iact:action type="add" startTime="307398">
    <iact:property name="dataType"/>
    <iact:actionData xml:id="d113">
      <inkml:trace xmlns:inkml="http://www.w3.org/2003/InkML" xml:id="stk113" contextRef="#ctx0" brushRef="#br0">3528 494 0,'18'0'9,"-1"18"7,-17 17-8,0 0 0,18 36 0,-18 105 21,18 124 4,-18-282-10,0-1-12,17-17 65,1 0-53,17 0-15,-17 0 3,70-17 4,-17-19 18,-18 19-32,-1-36 15,-16 0 1,34-53 0,-34 35-1,-19 1-10,18-18-3,-35 70 4,18-53 17,-18 54-8,0 87 141,0-17-149,0 18 4,0 70 4,0 18 2,0-71-1,18 71-13,-18-89 2,35 1 4,-35 52 3,0 1 4,18-1-1,-18 1 0,17-36 3,-17-53-18,0-17 5,0-1 17,0-70 20,0-35-32,0-123 7,0 140-7,18-17-10</inkml:trace>
    </iact:actionData>
  </iact:action>
  <iact:action type="add" startTime="308533">
    <iact:property name="dataType"/>
    <iact:actionData xml:id="d114">
      <inkml:trace xmlns:inkml="http://www.w3.org/2003/InkML" xml:id="stk114" contextRef="#ctx0" brushRef="#br0">4622 758 0,'0'18'27,"0"35"-20,0-18 2,-18 36 0,18-18 2,-18 0 17,1 35-27,17-53 32,0-17-29,0 17 8,0 36 6,0-1-1,17-17 0,1-53-1,17 0 0,18 0 3,-35 0 2,0 0-3,-18-18-9,0 1 8,0-18-2,0-1 3,0 19-3,0-36-13,0 17 4,0 19 4,-18-18 6,-17-18 1,-1 35 0,1-17-1,0-18 2,17 35-2,-35-52-11,36 70 0,-19-36 5,1-52 3,35 53 5,0 0-2,0-1 4,0 19-9,0-19-6,18 19 11,-1-19-1,19 19 2,-19 17-11,-17-18 5,18 18 6,0 0-2,17 35 2,0 36-1,0 0 0,-17 52 2,0-70-3,-18-18 2,17 53-16,-17-70 5,0 0 5,18-1 6,-18 1-1,0 0 61,0-1-71,0 1 17</inkml:trace>
    </iact:actionData>
  </iact:action>
  <iact:action type="add" startTime="311002">
    <iact:property name="dataType"/>
    <iact:actionData xml:id="d115">
      <inkml:trace xmlns:inkml="http://www.w3.org/2003/InkML" xml:id="stk115" contextRef="#ctx0" brushRef="#br0">3669 4004 0,'18'0'86</inkml:trace>
    </iact:actionData>
  </iact:action>
  <iact:action type="add" startTime="312205">
    <iact:property name="dataType"/>
    <iact:actionData xml:id="d116">
      <inkml:trace xmlns:inkml="http://www.w3.org/2003/InkML" xml:id="stk116" contextRef="#ctx0" brushRef="#br0">1411 4128 0,'0'35'37,"-52"0"-29,52-17 0,0-1 0,-18 1-1,0 17 2,18 1-2,-17-1 19,17 53 5,0-53-14,0-17 2,17-18-2,-17 18-5,18-18-8,-18 17 10,106-17 4,-18 0-2,71 0 4,-36-35-5,-35-18 1,-35 0 3,-35 35-4,0-52-14,-1 52 11,-17-17-10,0-36 16,0 36-3,-17-35 4,-36 17-2,35 53-3,0-18-9,1 18-1,-1 0 1,0 0 13,1 0-16,-89 0 15,53 18-1,0-1-14,35-17 5,1 18 15</inkml:trace>
    </iact:actionData>
  </iact:action>
  <iact:action type="add" startTime="313239">
    <iact:property name="dataType"/>
    <iact:actionData xml:id="d117">
      <inkml:trace xmlns:inkml="http://www.w3.org/2003/InkML" xml:id="stk117" contextRef="#ctx0" brushRef="#br0">2240 3933 0,'18'0'4,"0"18"23,-18 17-19,0 1 0,0 17 5,17 17-11,-17 71 32,0-105-6,0 87-24,0-52 1,0-54 4,0 1 8,-17-18 74,17-35-58,0-1-8</inkml:trace>
    </iact:actionData>
  </iact:action>
  <iact:action type="add" startTime="313838">
    <iact:property name="dataType"/>
    <iact:actionData xml:id="d118">
      <inkml:trace xmlns:inkml="http://www.w3.org/2003/InkML" xml:id="stk118" contextRef="#ctx0" brushRef="#br0">2399 3898 0,'18'0'20,"-18"18"-1,17 17-18,1 89 16,-18-1 0,18-17 1,-18-36-3,0-17-13,0-35 6,0 0-2,0-1 54</inkml:trace>
    </iact:actionData>
  </iact:action>
  <iact:action type="add" startTime="314424">
    <iact:property name="dataType"/>
    <iact:actionData xml:id="d119">
      <inkml:trace xmlns:inkml="http://www.w3.org/2003/InkML" xml:id="stk119" contextRef="#ctx0" brushRef="#br0">2911 3969 0,'0'35'14,"0"0"-6,-71 89 24,54-89 3,-1 0-18,18 18 1,-18-17-4,18 87 5,0-105-6,0-1 3,0 19-13,18-36 2,-18 17 3,18-17 26,17-17 10,-18 17-36,36-18 8,-17-17-2,-19-18-11,19 35-2,34-17 5,-70 17 18,53-35-22,-35 53 32,-1-17-29,-17-1 7,0 0-8,0 1-1,0-1 7,0 0 3,0 1 7,0-1-5,0 1 0,-17-19 2,17 19 3,-36 17 0,19-18-11,-18 18-6,17-18 2,-17 1 21,-1-1-25,19 18 15,-1 0-11,0 0 0,1 0 8,-1 0 0</inkml:trace>
    </iact:actionData>
  </iact:action>
  <iact:action type="add" startTime="315549">
    <iact:property name="dataType"/>
    <iact:actionData xml:id="d120">
      <inkml:trace xmlns:inkml="http://www.w3.org/2003/InkML" xml:id="stk120" contextRef="#ctx0" brushRef="#br0">3581 4145 0,'0'18'22,"0"-1"1,-35 19-19,17-19-1,0 1 5,1 17-2,-1-17 2,18 17 0,-17-35 17,17 18-24,0-1 16,0 1-1,0 0-2,0-1 2,0 19 1,35-1 0,18-17 1,0 17-1,17-35 0,1 0 0,-18 0 1,-18 0-5,-17-18 4,-18-35 4,17 53-10,-17-35-8,0 0-2,0 17 5,0-17 4,0-36 6,0 1-1,-17 34 2,17 1-1,-36 18 2,1-19-2,17 36 1,-52 0-1,52 0 0,1 18 41,17 0-49,0-1 7,-18-17-8,18 35 8,18-17 4</inkml:trace>
    </iact:actionData>
  </iact:action>
  <iact:action type="add" startTime="316425">
    <iact:property name="dataType"/>
    <iact:actionData xml:id="d121">
      <inkml:trace xmlns:inkml="http://www.w3.org/2003/InkML" xml:id="stk121" contextRef="#ctx0" brushRef="#br0">4586 4216 0,'0'17'31,"0"19"-20,-17-19-9,17 1 16,-18 0-3,-17-1-13,35 1 12,-18-1-13,18 1 16,-17 0 2,17-1-3,0 1-1,0 0-11,0-1 10,0 1 0,0 0-11,0-1 19,35-17 17,-17 0-31,17 0 4,53-17 6,-35-1-3,17-35-13,-34 35-1,-1 1 11,0-1-10,1 0 16,-36 1 0,0-1-1,0-17-1,0-18 0,0 18-1,-18-36 2,-53 18 1,36 36-2,17-1 1,-17 18-11,18 0-3,-19 0 2,19 0 2,-19 0 8,19 0-3,-1 0 81</inkml:trace>
    </iact:actionData>
  </iact:action>
  <iact:action type="add" startTime="317292">
    <iact:property name="dataType"/>
    <iact:actionData xml:id="d122">
      <inkml:trace xmlns:inkml="http://www.w3.org/2003/InkML" xml:id="stk122" contextRef="#ctx0" brushRef="#br0">5345 4145 0,'0'35'20,"-18"1"-6,1 34-3,-1-34-8,0-1 5,1-18 29,17 36-36,0 0 38,0-35-29,17 0 15,1-1-13,17 1 4,18-1 0,18-17 0,-36 0 1,0 0-2,-17 0-12,0-17 4,-18-1 17,0 1-22,17-19 13,-17-34 2,0-18 0,0 17-1,0 0 3,0 54-11,-17-1 1,-19 1 9,-17 17-2,0 0-3,1 17 4,16-17-2,1 18 3,0-1-1,17-17-1</inkml:trace>
    </iact:actionData>
  </iact:action>
  <iact:action type="add" startTime="323544">
    <iact:property name="dataType"/>
    <iact:actionData xml:id="d123">
      <inkml:trace xmlns:inkml="http://www.w3.org/2003/InkML" xml:id="stk123" contextRef="#ctx0" brushRef="#br0">1570 1958 0,'18'0'35,"-18"18"-2,0 17-29,0 0 7,0 71 15,0 70 6,0-105-27,0-53 8,-18 87 4,18-52-2,0-17-10,0 52 8,0-53-10,-17 36 11,17-18 3,0-36 0,0 1-1,0-36 32,0-17-45,17-18 13,1 35-2,-1-17-11,1 0-2</inkml:trace>
    </iact:actionData>
  </iact:action>
  <iact:action type="add" startTime="324479">
    <iact:property name="dataType"/>
    <iact:actionData xml:id="d124">
      <inkml:trace xmlns:inkml="http://www.w3.org/2003/InkML" xml:id="stk124" contextRef="#ctx0" brushRef="#br0">2981 2417 0</inkml:trace>
    </iact:actionData>
  </iact:action>
  <iact:action type="add" startTime="324740">
    <iact:property name="dataType"/>
    <iact:actionData xml:id="d125">
      <inkml:trace xmlns:inkml="http://www.w3.org/2003/InkML" xml:id="stk125" contextRef="#ctx0" brushRef="#br0">2646 2946 0</inkml:trace>
    </iact:actionData>
  </iact:action>
  <iact:action type="add" startTime="325160">
    <iact:property name="dataType"/>
    <iact:actionData xml:id="d126">
      <inkml:trace xmlns:inkml="http://www.w3.org/2003/InkML" xml:id="stk126" contextRef="#ctx0" brushRef="#br0">3369 2258 0,'18'17'29,"-18"54"-16,0-18 5,18 0-1,-18-18-2,17 0-14,-17-17 5,0 0 10,0-1 0,18 1-5,0 0 6,-18-1 0,17-17 1,1 0 7,17-17-14,36-72 2,-18 1 4,-18-18 1,-18 89-3,-17-1 1,0 0 1,0 54 48,0 17-49,0-18-15,18 53 16,-18 36 3,18-89-7,-18 18-8,0-18-2,17 0 2,-17 1 3,18-19 7,-18 1-2,18-18-11,-18 18 85,35-18-57</inkml:trace>
    </iact:actionData>
  </iact:action>
  <iact:action type="add" startTime="326033">
    <iact:property name="dataType"/>
    <iact:actionData xml:id="d127">
      <inkml:trace xmlns:inkml="http://www.w3.org/2003/InkML" xml:id="stk127" contextRef="#ctx0" brushRef="#br0">4198 2417 0,'0'17'21,"-17"18"-5,-1 1-3,0 52-10,18-70 2,0 17 6,-17 0 5,17-17 0,0-1 22,17-52 22,1 0-42,-18 17-17,35-35 15,-35 18 1,18 17 0,-18 1-1,0-1 2,0 36 44,0 17-43,18 0-17,-1 71 17,-17-53-5,0-18-14,0 36 1,18-1 8,-18-17 1,0 53 6,0-35-2,0-54 110,-35 1-116,-18-18 3,17 18-4</inkml:trace>
    </iact:actionData>
  </iact:action>
  <iact:action type="add" startTime="327492">
    <iact:property name="dataType"/>
    <iact:actionData xml:id="d128">
      <inkml:trace xmlns:inkml="http://www.w3.org/2003/InkML" xml:id="stk128" contextRef="#ctx0" brushRef="#br0">2064 4957 0,'-18'0'60,"1"0"-45,-1 17-6,-17 36 8,-36 53 19,54-88-22,-1 17-11,0-18 7,18 19-4,0-1 10,0 0 1,0 18-1,0-17 1,0-1 1,0-18 1,18-17-7,0 0-6,-18 18 51,35-36-39,0 1 0,36-18-16,17-71 14,0 35 0,0-35 2,-52 53-1,-36 18 2,0 0-4,0 0 3,0 17-3,0 0 2,-18 18 15,-17 0-31,-18 0 15,-53 36 1,71-19 1,-36-17-2,36 0 1,17 0 31</inkml:trace>
    </iact:actionData>
  </iact:action>
  <iact:action type="add" startTime="328495">
    <iact:property name="dataType"/>
    <iact:actionData xml:id="d129">
      <inkml:trace xmlns:inkml="http://www.w3.org/2003/InkML" xml:id="stk129" contextRef="#ctx0" brushRef="#br0">2452 4851 0,'18'0'5,"-1"53"21,1 52-7,-18 37-2,0-90-2,18 1-10,-18-17 0,0-19 33,17-52 50,1 0-81,-18-1 1</inkml:trace>
    </iact:actionData>
  </iact:action>
  <iact:action type="add" startTime="328978">
    <iact:property name="dataType"/>
    <iact:actionData xml:id="d130">
      <inkml:trace xmlns:inkml="http://www.w3.org/2003/InkML" xml:id="stk130" contextRef="#ctx0" brushRef="#br0">2699 4815 0,'18'0'10,"-18"18"11,0 0-15,17 17 4,-17 0-8,0-17-1,0 17 7,0 0 4,18 1-1,-18-1-8,0-17 11,0-1-13,0 1 15,0 0 0,0-1 67,18-17-60,-1-17-14</inkml:trace>
    </iact:actionData>
  </iact:action>
  <iact:action type="add" startTime="329485">
    <iact:property name="dataType"/>
    <iact:actionData xml:id="d131">
      <inkml:trace xmlns:inkml="http://www.w3.org/2003/InkML" xml:id="stk131" contextRef="#ctx0" brushRef="#br0">3105 4886 0,'17'0'15,"-17"18"7,-17 17-14,-1 0 5,-17 71 6,17-71 0,1 18-3,17 0-1,0-18 0,0-17 16,0 0-12,0-1-2,0 1-3,17-18 5,1 0-2,0 0 0,17 0-2,-35-35 3,35-36-2,0 36 1,-17-18-2,0 18-13,17-18-1,-35 35 5,0 0 18,0-17-23,0-18 16,0 18 0,0 17 3,0 1 26</inkml:trace>
    </iact:actionData>
  </iact:action>
  <iact:action type="add" startTime="330232">
    <iact:property name="dataType"/>
    <iact:actionData xml:id="d132">
      <inkml:trace xmlns:inkml="http://www.w3.org/2003/InkML" xml:id="stk132" contextRef="#ctx0" brushRef="#br0">3546 4851 0,'17'17'11,"1"1"19,-18 53-12,0 17 0,0-53-1,0 36-2,0-54 3,0 1-2,0-1 0,18-17 7,-1 0-6,1 0 10,0 0-23,-1 0 8,18 0 5,-35-17-2,18-1-13,-18-35 6,35 18 3,-35 0 6,0-18 1,0-18-3,-17 36 2,-1 17-1,-70-35-15,53 36 6,-1 17 15,19-18-20,-19 18 12,19 0-12,-1 0-1,1 0 23,17 18 1,0-1-10,0 1 7</inkml:trace>
    </iact:actionData>
  </iact:action>
  <iact:action type="add" startTime="331080">
    <iact:property name="dataType"/>
    <iact:actionData xml:id="d133">
      <inkml:trace xmlns:inkml="http://www.w3.org/2003/InkML" xml:id="stk133" contextRef="#ctx0" brushRef="#br0">4428 5045 0,'0'35'50,"0"0"-41,0-17-2,-36 52 21,36-52-25,0 35 29,0-18-15,18 1-2,0-19 4,-1 1-2,19-18 0,-1 0-4,0 0-9,18-18-3,35 1 4,-17-19 5,35 1 6,-53 17 5,-53 1-11,0-1 14,0 0 33,-53 1-49,17-1 6,1 1-1,-18-19-11,36 19 12,-1 17-12</inkml:trace>
    </iact:actionData>
  </iact:action>
  <iact:action type="add" startTime="331888">
    <iact:property name="dataType"/>
    <iact:actionData xml:id="d134">
      <inkml:trace xmlns:inkml="http://www.w3.org/2003/InkML" xml:id="stk134" contextRef="#ctx0" brushRef="#br0">5292 4974 0,'18'0'26,"-1"0"-19,-17 35 2,0 18-2,0 0 0,0 0 3,0 0-2,18 35 21,-18-52 4,0-19 57</inkml:trace>
    </iact:actionData>
  </iact:action>
  <iact:action type="add" startTime="344160">
    <iact:property name="dataType"/>
    <iact:actionData xml:id="d135">
      <inkml:trace xmlns:inkml="http://www.w3.org/2003/InkML" xml:id="stk135" contextRef="#ctx0" brushRef="#br0">2205 1147 0,'18'0'67,"-1"0"-33,1 0-22,88-18 21,17 0-17,-34-17 2,34 0-1,-35 17 0,-35 18 0,-35 0 12</inkml:trace>
    </iact:actionData>
  </iact:action>
  <iact:action type="add" startTime="344886">
    <iact:property name="dataType"/>
    <iact:actionData xml:id="d136">
      <inkml:trace xmlns:inkml="http://www.w3.org/2003/InkML" xml:id="stk136" contextRef="#ctx0" brushRef="#br0">2805 794 0,'0'17'48,"0"19"-40,18-1 0,-18 0 2,17 0-5,1 1 4,-1-19-2,19 54 17,-19-53 7,19 52-28,-36-52 2,0-1 8,0 1 4,0 0-2,17-1-11,-17 1 13,0 0 61,0-1-73,0 1 7,0 0 9,0-1-9,-35 1-7,17 17-1,1-17-2,-19-1 19,19 1-19,17 0 14,-18-18-12</inkml:trace>
    </iact:actionData>
  </iact:action>
  <iact:action type="add" startTime="347010">
    <iact:property name="dataType"/>
    <iact:actionData xml:id="d137">
      <inkml:trace xmlns:inkml="http://www.w3.org/2003/InkML" xml:id="stk137" contextRef="#ctx0" brushRef="#br0">2858 3387 0,'0'17'4,"0"19"-3,17-1 4,-17 0 5,0-17-3,0 17 3,0 0-5,0-17 2,0 0 1,0 52 4,0-52-6,0-1 1,0 19 0,0 70 19,0-54 6</inkml:trace>
    </iact:actionData>
  </iact:action>
  <iact:action type="add" startTime="347566">
    <iact:property name="dataType"/>
    <iact:actionData xml:id="d138">
      <inkml:trace xmlns:inkml="http://www.w3.org/2003/InkML" xml:id="stk138" contextRef="#ctx0" brushRef="#br0">2875 3369 0,'18'0'137,"35"0"-129,0-18 5,159 1 4,158 17-1,-123-18 1,-18 18-2,1 0-13,-125 0 4,-52 0 4,36 0 11,-1 0-5,0 0-1,-35 0 0,-18 0 2,-17-18-3,17 18-13,0-17 0,1-1 8,-1 1 0,53-19 9,18 19 4,-88 17-14,-1 0-5,1 0 10,-1 0-12,1 0 18,0 0 60,-1 0-31,1 17 18,0-17-62,17 18 4,0-18 2,18 18 7,-18-18 0,-17 0 0,0 0 0,-1 0-4,-17 17 15,18-17-20,0 18 11,-1-18-5,1 17 57,-18 1-64,0 0-1,18 17 13,-1-17-6,-17 17 4,0 0 2,0 0 1,18-35-11,-18 18-4,0 17 12,0-17-5,0 53-10,0-36 15,0 0-11,0-17 6,0 35 4,0-18-1,0-17-12,0-1 13,0 19 0,0-19-1,0 18 0,0-17-3,0 0-6,0 35 13,0-36-4,0 19 1,0-19 1,0 1 5</inkml:trace>
    </iact:actionData>
  </iact:action>
  <iact:action type="add" startTime="349486">
    <iact:property name="dataType"/>
    <iact:actionData xml:id="d139">
      <inkml:trace xmlns:inkml="http://www.w3.org/2003/InkML" xml:id="stk139" contextRef="#ctx0" brushRef="#br0">5574 3898 0,'18'-35'267,"52"35"-261,-17-18 5,-17 1-6,158 17 20,53 0 9,-124 17-18,36 1 4,-53 17-6,-53-35-8,211 35-2,-176-17 19,106 17-22,-53 1 17,-35 17 6,-70-36-18,-1 19-1,18-1-2,-18 18 2,0 0 3,36 35 6,35 53 3,-71-53-2,53 53-11,-53-53 1,18 1 6,0 122 5,-17-105 1,-19-18-1,1 18 1,-18-53-1,0-35-1,18 70-9,-18-35-1,0 0 0,0 88 13,0 0-1,0-35 2,0 88-1,-18-88-6,18-53-7,0 52-2,0-69 0,-18 87 5,18-52 10,-17 35-5,17 35-8,-18 53 2,0-141 15,1 70-21,17-35 18,-36-35-7,36 0-6,-17 18-1,17-1 0,-36 54 13,1-18-14,18-18 8,17 53-11,-18-71 1,0 1 12,-17 141 4,35-89-3,-18-35 2,18 36 0,0-36 0,0-35 0,0 35 0,0-35-2,18 18-13,0-36 8,-18 0-3,17 53 11,19 53-3,-1-17 1,18 70 1,-18 0 0,18-35-13,-35-124 1,-1 71 3,71 158 15,-70-140-15,0-89-4,-1 36 1,36 123 5,18 35 8,35 53-2,-18-17-1,53 105 2,-53-88-1,-17-123 0,-18 70 0,0-105 0,-1-18 2,-16 17-2,87 89 3,-70-124-4,35 53 3,-52-106-4,-19 1-13,19-1 0,-19-17 7,1 17 6,35 18-1,17 17 4,-17 19-3,18-19 3,-1 1 0,1 17 3,-36-35-8,0 0-10,18 0-1,-17 17 6,-19-34 17,36 34-23,-35-52 15,-18-1 0,17-17-12</inkml:trace>
    </iact:actionData>
  </iact:action>
  <iact:action type="add" startTime="352020">
    <iact:property name="dataType"/>
    <iact:actionData xml:id="d140">
      <inkml:trace xmlns:inkml="http://www.w3.org/2003/InkML" xml:id="stk140" contextRef="#ctx0" brushRef="#br0">10072 13864 0,'0'35'49,"0"18"-41,18-17 0,17 34-1,-35-52-2,18 17 2,-1 71 22,1 17 3,-18-105-29,0 0 10,0-1 46,0 1-43,-18 17-7,-35 1 7,-17 16 2,-1-16-1,54-36-1,-1 17-15,0-17 7,1 0 32,-1 0-26,0 0 18,1 0-23,17 18 5,-18-18 10,18 18-9,-17-18 34</inkml:trace>
    </iact:actionData>
  </iact:action>
  <iact:action type="add" startTime="353977">
    <iact:property name="dataType"/>
    <iact:actionData xml:id="d141">
      <inkml:trace xmlns:inkml="http://www.w3.org/2003/InkML" xml:id="stk141" contextRef="#ctx0" brushRef="#br0">13441 17410 0,'-17'17'5,"-1"1"2,0 17 3,-17-17-3,17-1 1,1 19-1,-19-19 1,19 19-1,-1-36 1,18 17 0,-53 142 21,18 35 8,35-159-24,0 18-9,0-35 3,0 0 4,0-1 0,35-34 83,1-19-86,-19 19-3,18-1 6,1-35 5,-19 18 6,1 17-12,-18 0 6,18 18-13,-18-17 12,0-1-11,0 1 24,17-36-26,-17 17 16,-17-69-3,-19 34 3,-17 18-1,1 0 1,34 53-6,0-18-9,18 36 109,0 0-110,18-1 4,0 1 7,17 0 4,0-1-4,0-17-11,18 0 6,-35 0 0,17 0 9,-17 18 1,-1-18 41,-17 35 0,0 1-53,0-1 3,0 53 6,0 0 2,0 0 0,0-52-1,0-1 2,0-17-3,0-1 2,36-17 17,-1 18-29,0-18 12,-17 0-5,52 0-10,-52 0 6,-18-18 6,0 1 1,0-19-6,35-34 8,-35-1 1,-17-17-2,-19 17 1,-16-34 0,34 105-16,-17-36 14,17 19 2,0-1-2,1 18-13,17 18 44,0 17-39,0 18 8,17-35-1,19 17-12,-19-18-1,19 1 15,-1 0-1,-18-18-10,19 0-1,-1 17-1,-17-17 3,17 0 3,-17 0 12,-18 18 66,0 0-79,-18-1 4,18 54 0,0-36 6,0 18-1,0-18-2,0-17 0,0 0 4,18-18-4,17-18 2,71-53-13,-53 18 2,-36 36 2,71-89 8,-52 71 2,-36 17-15,0-17 9,0-36 7,0 54-4,-36-1-11,19 0 2,-1 18 37,18 18-28,0 17-4,35-17-2,1 0 3,-1-18 4,18 0 0,0 0 0,-36 0 0,1 0-14,-18-18 15,0 36-1,0 105-1,0-17 2,18 0 1,-18-53 3,0-36-10,17-17 0,1 0 4,0 0-4,-1-35 3,19 0 1,52-54-13,-53 19 4,0 35 6,1 17 3,-36 0 1,0-17 0,0 17 4,-18 18-5,0 18 1,-35 17 3,18-17-1,-53 0-1,35-1-6</inkml:trace>
    </iact:actionData>
  </iact:action>
  <iact:action type="add" startTime="356887">
    <iact:property name="dataType"/>
    <iact:actionData xml:id="d142">
      <inkml:trace xmlns:inkml="http://www.w3.org/2003/InkML" xml:id="stk142" contextRef="#ctx0" brushRef="#br0">14923 17709 0,'0'18'7,"17"-18"22,1 0-21,17 0 0,18-18 0,35 18 0,-35 0 2,53 0-4,53 0 16,-106 0 11,88 0-28</inkml:trace>
    </iact:actionData>
  </iact:action>
  <iact:action type="add" startTime="357298">
    <iact:property name="dataType"/>
    <iact:actionData xml:id="d143">
      <inkml:trace xmlns:inkml="http://www.w3.org/2003/InkML" xml:id="stk143" contextRef="#ctx0" brushRef="#br0">15593 17639 0,'18'18'49,"-18"-1"-39,17-17-4,-17 18 7,18-18 4,-18 17 0,-18 54-1,-52-18 0,35 0 2,17-18-2,18-17 1,0-1 11,-18-17-19,54 0 39,87-105-30,1 34-5,140-17 2</inkml:trace>
    </iact:actionData>
  </iact:action>
  <iact:action type="add" startTime="357776">
    <iact:property name="dataType"/>
    <iact:actionData xml:id="d144">
      <inkml:trace xmlns:inkml="http://www.w3.org/2003/InkML" xml:id="stk144" contextRef="#ctx0" brushRef="#br0">16422 17498 0,'-18'0'4,"-17"17"8,-71 54 8,36 0-5,35-54 0,17 18 2,0 18 2,18-17-2,0-1-3,0 18 4,0-36-4,0 1 3,0 0 1,71-18-15,17 0 13,53-36 1,0-52-2,-70 35 2,-36 0-1,0 1 2,-35 16-3,0-52-10,0 35 1,-17 0 4,-71-70 4,35 17 2,0 53-2</inkml:trace>
    </iact:actionData>
  </iact:action>
  <iact:action type="add" startTime="386224">
    <iact:property name="dataType"/>
    <iact:actionData xml:id="d145">
      <inkml:trace xmlns:inkml="http://www.w3.org/2003/InkML" xml:id="stk145" contextRef="#ctx0" brushRef="#br0">865 9013 0,'17'18'63,"1"0"-50,-18 17-6,0 0 0,18 106 23,-1 71 4,-17-177-19,0 36-14,0-53 6,0-1 3,18-17 9,-18 18-2,17-18 57,36 0-67,0 0 1,-17 0 3,122 0 4,54 0 1,88-18 0,-18-17 0,-88 35 1,194 0 1,-211 0-4,-19-18-12,-17 18-1,1 0 3,-1 0 7,17 0 6,19 0 0,34 0 1,-34 0 1,-36 0-8,-35-17-9,-36 17 1,36 0 11,-35 0 0,-1 0-11,18 0-2,-17 0 4,17 0 5,89 0 7,-19 0-2,36 0 2,89-36 0,-89 36-1,17 0 4,-140 0-6,70 0-10,-88 0 1,17 0 3,124 0 10,53 0-3,-70 0 3,-54 0 1,-70 0-7,-18 0-6,1 0-3,-19 0 2,1 0 14,0 0-16,-1 0 10,-17-17-11,18 17 4,-18-18 107,0 0-98,18-17 3,-18-18-2,0 0 1,0-52 1,-18 16-1,0 54-6,1-18-6,17 35-4,-18-52 4,-17-1 3,-1-52 10,-34-36-2,35 71-1,17 17 2,0 54 0,1 17 147,-1 0-149,-17 17-2,0 1-1,-71 17 1,-18 53 5,-17-52-1,88-19-11,18 1 2,-106 0 10,-18 35-3,0-36 2,-35 1 2,106-18-4,-265 18-10,212-18 0,18 35 2,-89-18 9,18 1 1,53 35 0,0-35-1,-71 17 0,36 0 3,88-17-3,-71-1-12,106-17 1,-35 0 2,-124 0 11,-70 0-3,-106 0 6,211 0-9,72 0-10,-19 18 0,71-18 5,0 0 1,-17 18 7,34-18 0,-17 35-13,36-35 5,-1 18 1,-35-18 10,-35 0 1,35 0-3,-17 17 5,52-17-10,-35 0 3,18 0-10,-18 0-2,18 0 2,-1 0 5,19 0-3,-36 0 4,-18 0 6,-35 0 2,1 0-3,-19 0 2,53 0 0,54 0 0,-1 0-1,1 0 17,-89 0-16,-35 0 0,52 0 0,54 0 2,18 0 11</inkml:trace>
    </iact:actionData>
  </iact:action>
  <iact:action type="add" startTime="388915">
    <iact:property name="dataType"/>
    <iact:actionData xml:id="d146">
      <inkml:trace xmlns:inkml="http://www.w3.org/2003/InkML" xml:id="stk146" contextRef="#ctx0" brushRef="#br0">1447 9066 0,'17'0'46,"-17"36"-40,0-1 9,0 88 11,0 71 7,0-158-11,0-19-8,0 1-10,36-36 136,-19 1-133</inkml:trace>
    </iact:actionData>
  </iact:action>
  <iact:action type="add" startTime="389486">
    <iact:property name="dataType"/>
    <iact:actionData xml:id="d147">
      <inkml:trace xmlns:inkml="http://www.w3.org/2003/InkML" xml:id="stk147" contextRef="#ctx0" brushRef="#br0">1835 9102 0,'17'17'55,"-17"36"-47,0-35 0,0 35 10,0 53-2,0-71 1,0 18-1,0-18 1,0 0 0,18-17-10,-18 0 8,18-18 121,-1-18-127,1 18-3</inkml:trace>
    </iact:actionData>
  </iact:action>
  <iact:action type="add" startTime="390092">
    <iact:property name="dataType"/>
    <iact:actionData xml:id="d148">
      <inkml:trace xmlns:inkml="http://www.w3.org/2003/InkML" xml:id="stk148" contextRef="#ctx0" brushRef="#br0">2293 9066 0,'0'18'48,"18"17"-45,-18 1 13,0-19-9,0 19-1,0 16 11,0-16-15,0 52 14,0-53-15,0 18 6,0-18 4,0 36 6,0-36 0,0-17 0,18-18 71,17-53-71,-17 53-11</inkml:trace>
    </iact:actionData>
  </iact:action>
  <iact:action type="add" startTime="390635">
    <iact:property name="dataType"/>
    <iact:actionData xml:id="d149">
      <inkml:trace xmlns:inkml="http://www.w3.org/2003/InkML" xml:id="stk149" contextRef="#ctx0" brushRef="#br0">2823 9031 0,'0'18'22,"0"17"-16,0 0 4,0 54 7,0-1 0,0 0-1,0-18 4,0-34-5,0-1-11,0-17 4,0-1-2,35-34 116,-18 17-114</inkml:trace>
    </iact:actionData>
  </iact:action>
  <iact:action type="add" startTime="391114">
    <iact:property name="dataType"/>
    <iact:actionData xml:id="d150">
      <inkml:trace xmlns:inkml="http://www.w3.org/2003/InkML" xml:id="stk150" contextRef="#ctx0" brushRef="#br0">3246 9031 0,'18'18'29,"-18"35"-9,0-18-15,0 0 3,0 53 8,17 1 1,-17-36-2,0 17 3,0-52 0,0-1-5,0 1-10,0 0 5,0-1 14,18-17 50</inkml:trace>
    </iact:actionData>
  </iact:action>
  <iact:action type="add" startTime="391631">
    <iact:property name="dataType"/>
    <iact:actionData xml:id="d151">
      <inkml:trace xmlns:inkml="http://www.w3.org/2003/InkML" xml:id="stk151" contextRef="#ctx0" brushRef="#br0">3775 8890 0,'0'0'0,"0"18"3,0-1 16,0 19-14,0-1 4,0 0 0,0-17-2,0 52 16,0 124 10,0-105-14,0 16-3,0-34 1,0-53 1</inkml:trace>
    </iact:actionData>
  </iact:action>
  <iact:action type="add" startTime="392205">
    <iact:property name="dataType"/>
    <iact:actionData xml:id="d152">
      <inkml:trace xmlns:inkml="http://www.w3.org/2003/InkML" xml:id="stk152" contextRef="#ctx0" brushRef="#br0">4216 9031 0,'0'18'13,"18"17"-4,-18 0 4,17 18 2,-17 18-11,0-54 5,0 19-5,18-1 13,-18 36-1,0-1 1,0-17 0,0-35 0,0-1-3,0 1-11,0 0-2,0-1 7,0 18 4,0-17 8,0-36 57</inkml:trace>
    </iact:actionData>
  </iact:action>
  <iact:action type="add" startTime="392774">
    <iact:property name="dataType"/>
    <iact:actionData xml:id="d153">
      <inkml:trace xmlns:inkml="http://www.w3.org/2003/InkML" xml:id="stk153" contextRef="#ctx0" brushRef="#br0">4639 8996 0,'0'35'23,"18"-17"-16,-18 17 11,18 18-2,-1 53 0,-17-53 4,0-36-5,0 1-12,0 17-1,0 1 3,0-19 3,0 18 7,0-17 2,0 0 0,0 17-11,0-17-3,0-1 10,0-34 59,18-19-66</inkml:trace>
    </iact:actionData>
  </iact:action>
  <iact:action type="add" startTime="393372">
    <iact:property name="dataType"/>
    <iact:actionData xml:id="d154">
      <inkml:trace xmlns:inkml="http://www.w3.org/2003/InkML" xml:id="stk154" contextRef="#ctx0" brushRef="#br0">5292 8767 0,'18'0'22,"-1"88"8,1-53 1,17 106-29,-35-88-1,18-18 13,-18 18-11,17 35 13,1-35 0,-18 18-1,18-36 2,-18 0 0,17 1 1,-17-19-5,0 1-9,18-18 68,0-35-65</inkml:trace>
    </iact:actionData>
  </iact:action>
  <iact:action type="add" startTime="393960">
    <iact:property name="dataType"/>
    <iact:actionData xml:id="d155">
      <inkml:trace xmlns:inkml="http://www.w3.org/2003/InkML" xml:id="stk155" contextRef="#ctx0" brushRef="#br0">6033 8678 0,'17'0'6,"1"18"4,-18 0-4,0 35 1,0-18 1,18 18 0,-1 17 1,-17-34 1,0 16-5,0-16 4,18 17-2,17 141 19,-17-71 13,-18-105-29,18-18-2,-18 17 3,0 1 21,0 0-9,0-1 1</inkml:trace>
    </iact:actionData>
  </iact:action>
  <iact:action type="add" startTime="412021">
    <iact:property name="dataType"/>
    <iact:actionData xml:id="d156">
      <inkml:trace xmlns:inkml="http://www.w3.org/2003/InkML" xml:id="stk156" contextRef="#ctx0" brushRef="#br0">6880 8996 0,'-18'0'154,"0"0"-139,1 0 1,-1 17 0,18 1-9,0 0 10,-18-1 4,-17 36 12,17-17-13,18-19-5,-17 1 2,17 0 2,-18-18 13,18 17-15,-18-17 23</inkml:trace>
    </iact:actionData>
  </iact:action>
  <iact:action type="add" startTime="412806">
    <iact:property name="dataType"/>
    <iact:actionData xml:id="d157">
      <inkml:trace xmlns:inkml="http://www.w3.org/2003/InkML" xml:id="stk157" contextRef="#ctx0" brushRef="#br0">6562 8872 0,'0'18'30,"0"17"-23,18 1 0,-1-1 1,1 0 1,0 18-2,-1-18-1,18 1 2,36 69 20,-18-34 6</inkml:trace>
    </iact:actionData>
  </iact:action>
  <iact:action type="add" startTime="413552">
    <iact:property name="dataType"/>
    <iact:actionData xml:id="d158">
      <inkml:trace xmlns:inkml="http://www.w3.org/2003/InkML" xml:id="stk158" contextRef="#ctx0" brushRef="#br0">6103 9066 0,'-17'0'22,"-1"18"-13,0 17-4,1-17 2,-18 0 0,17 17 1,-35 71 23,0-53 1,53-36-30,-35 36 14,17-35 0,18-1-1,-17 1 3,-1 0 13,18-1-11</inkml:trace>
    </iact:actionData>
  </iact:action>
  <iact:action type="add" startTime="414077">
    <iact:property name="dataType"/>
    <iact:actionData xml:id="d159">
      <inkml:trace xmlns:inkml="http://www.w3.org/2003/InkML" xml:id="stk159" contextRef="#ctx0" brushRef="#br0">5821 9049 0,'18'35'37,"-1"18"-30,-17 18 1,36-1 0,-19 1-1,1-1 2,0-17-1,17 18 21,-17-36 8,-18-53 126,0-17-156,-18 35 1</inkml:trace>
    </iact:actionData>
  </iact:action>
  <iact:action type="add" startTime="416437">
    <iact:property name="dataType"/>
    <iact:actionData xml:id="d160">
      <inkml:trace xmlns:inkml="http://www.w3.org/2003/InkML" xml:id="stk160" contextRef="#ctx0" brushRef="#br0">6633 7655 0,'-18'0'5,"0"0"4,1 18-1,-19 17-1,19 18 1,-19 0 0,1 71 1,0-19-1,0 19-1,-1 140 23,36-228 1,0-19-29,0 1-1,18-18 30,70 0-30,-17-18 18,-1-35 2,-34 18-11,16-18-4,-34 18-3,0-36 0,-1 18 4,19-70 12,-36 70-5,0 0 3,-18 0-3,-35 0 3,18 0-1,-36 18 2,-35 0-3,1-18 6,69 35-5</inkml:trace>
    </iact:actionData>
  </iact:action>
  <iact:action type="add" startTime="417497">
    <iact:property name="dataType"/>
    <iact:actionData xml:id="d161">
      <inkml:trace xmlns:inkml="http://www.w3.org/2003/InkML" xml:id="stk161" contextRef="#ctx0" brushRef="#br0">7109 7691 0,'0'35'9,"0"0"-5,0 18 7,0 0-1,0-18-8,-18 36 7,18-18-2,-17 0 6,17-18-10,-18 35 23,53-70 12</inkml:trace>
    </iact:actionData>
  </iact:action>
  <iact:action type="add" startTime="417873">
    <iact:property name="dataType"/>
    <iact:actionData xml:id="d162">
      <inkml:trace xmlns:inkml="http://www.w3.org/2003/InkML" xml:id="stk162" contextRef="#ctx0" brushRef="#br0">7514 7814 0,'0'0'1,"0"53"4,-17-18 5,17 18-3,-18 18-1,18-1 2,0-17 1,-17 35-1,17-17-2,0-36 5,0 53-6,0-35 20,0-35 37</inkml:trace>
    </iact:actionData>
  </iact:action>
  <iact:action type="add" startTime="423999">
    <iact:property name="dataType"/>
    <iact:actionData xml:id="d163">
      <inkml:trace xmlns:inkml="http://www.w3.org/2003/InkML" xml:id="stk163" contextRef="#ctx0" brushRef="#br0">15029 10001 0,'17'0'95,"19"0"-87,87-35 0,-52 35 28,228-71-35,-69 54 37,-195 17-34,0 0 1,-17 0 5,0 0 4,35 0 1,35 0-13,-35 0 9,35 0 7,71 53-17,-1 0 15,-34 0 1,-71-53-1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43:04.7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86">
    <iact:property name="dataType"/>
    <iact:actionData xml:id="d0">
      <inkml:trace xmlns:inkml="http://www.w3.org/2003/InkML" xml:id="stk0" contextRef="#ctx0" brushRef="#br0">20691 7038 0,'-36'0'41,"1"18"-34,18-1 3,-36-17 2,-18 53-5,-17-18-2,-36 18-2,-158 53 22,141-53 7,-423 194-30,528-229 4,-34 17 4,-18 0 7,70-35 62,0-17-59</inkml:trace>
    </iact:actionData>
  </iact:action>
  <iact:action type="add" startTime="8597">
    <iact:property name="dataType"/>
    <iact:actionData xml:id="d1">
      <inkml:trace xmlns:inkml="http://www.w3.org/2003/InkML" xml:id="stk1" contextRef="#ctx0" brushRef="#br0">19297 7232 0,'36'18'31,"16"34"-15,37 54 2,-54-70-13,18 17 6,53 35 5,-18-18 2,0 1 1,-35-54-7,-18 54-8,53-18 2,-17-35 19,0 17-24,-36 0 15,-18-35 0,-17 18 20</inkml:trace>
    </iact:actionData>
  </iact:action>
  <iact:action type="add" startTime="9164">
    <iact:property name="dataType"/>
    <iact:actionData xml:id="d2">
      <inkml:trace xmlns:inkml="http://www.w3.org/2003/InkML" xml:id="stk2" contextRef="#ctx0" brushRef="#br0">20567 7602 0,'18'0'12,"-18"-17"-4,18 17 15,-1 0-16,18 0 6,36-18 3,-18 18 6,-35 0-10,17 0-9</inkml:trace>
    </iact:actionData>
  </iact:action>
  <iact:action type="add" startTime="9618">
    <iact:property name="dataType"/>
    <iact:actionData xml:id="d3">
      <inkml:trace xmlns:inkml="http://www.w3.org/2003/InkML" xml:id="stk3" contextRef="#ctx0" brushRef="#br0">20638 7532 0,'0'0'0,"0"17"26,-18-17-25,1 36 16,-1-19-15,18 36 17,0-17-5,0-19 1,0 1 7,0-1 3,0 1-8,0 0-2,18-18-9,-1 17 8,1 1 4,52 0-1,1-1-16</inkml:trace>
    </iact:actionData>
  </iact:action>
  <iact:action type="add" startTime="10024">
    <iact:property name="dataType"/>
    <iact:actionData xml:id="d4">
      <inkml:trace xmlns:inkml="http://www.w3.org/2003/InkML" xml:id="stk4" contextRef="#ctx0" brushRef="#br0">22208 7320 0,'-18'18'32,"-35"17"-24,-35 89 10,-36-36-4,1 18 1,52-36 4,1-35-2,52-17-1,18 0-14</inkml:trace>
    </iact:actionData>
  </iact:action>
  <iact:action type="add" startTime="10387">
    <iact:property name="dataType"/>
    <iact:actionData xml:id="d5">
      <inkml:trace xmlns:inkml="http://www.w3.org/2003/InkML" xml:id="stk5" contextRef="#ctx0" brushRef="#br0">21643 7514 0,'18'0'19,"0"53"-10,17-18 7,-18 18-4,19-17-9,-1-1-1,0 18 5,-17-18 0,17-17 8,-17-18 0,-1 0-13,19 17 53,-19-17-39,1 0-4,0 0 3</inkml:trace>
    </iact:actionData>
  </iact:action>
  <iact:action type="add" startTime="10762">
    <iact:property name="dataType"/>
    <iact:actionData xml:id="d6">
      <inkml:trace xmlns:inkml="http://www.w3.org/2003/InkML" xml:id="stk6" contextRef="#ctx0" brushRef="#br0">22402 7655 0,'35'-17'81,"0"-1"-77,1 18 9,52 0 4,-35-18-2,-18 18-14</inkml:trace>
    </iact:actionData>
  </iact:action>
  <iact:action type="add" startTime="11143">
    <iact:property name="dataType"/>
    <iact:actionData xml:id="d7">
      <inkml:trace xmlns:inkml="http://www.w3.org/2003/InkML" xml:id="stk7" contextRef="#ctx0" brushRef="#br0">22878 7338 0,'0'17'24,"0"36"-21,0-17 3,18 105 11,-18 0 1,53-18-3,-18-17 2,0-35 0,0-36-2,-17-17 6,35-36-4,0-70-1,17-53-2,-52 0 1,17 35 3,-17-18-1,-18 1-1,0 70 6,0 70 54,18 36-70,-18-17 6,0 87 7,0-88-5,0 1-9,0 34-2,0-17 3,0 53-1,0 35 10,0 0 2,0-17-1,0-54 1,0-34-1,-18-19-12,0 1 9,1-1 4,-36 1-3,0 0-12,0-18 0,18 0 4,-18 0 3,-18 0 8,18 0-1,36 0 3,-19 0-6</inkml:trace>
    </iact:actionData>
  </iact:action>
  <iact:action type="add" startTime="15407">
    <iact:property name="dataType"/>
    <iact:actionData xml:id="d8">
      <inkml:trace xmlns:inkml="http://www.w3.org/2003/InkML" xml:id="stk8" contextRef="#ctx0" brushRef="#br0">15064 8343 0,'18'0'140,"34"0"-115,19 0-16,-18 0-4,18 0 4,-19 0-1,37 0-1,16 0 1,37 0-2,34 0 2,194 53 20,-246-35-24,105-18 28,-158 35-21,35-35-7,-54 0-3,19 0 4,35 0 4,88 0 8,-71 18 1,-17-18-3,-18 0 1,-35 17 1,18 1 0,-18-18 3,-18 18-7,0-1-9,36-17 7,-53 0 8,34 18-16,1-18 10,-35 0 3,0 35 46,-18-17-55,0 17 1,0 0-1,17 54 10,1 34 1,-18 36 0,0 0-2,0-1-1,0-34 1,0-54 2,0 54-14,0-71 3,0-18 13,-18 71-18,18-71 5,0 0 2,0 89 8,0-36-1,0 18 0,0 35 1,0 0 5,0-53-8,0-35 0,0 18 3,0 17-14,0-53 3,0 0 2,0 54 9,0-54-1,0 18 2,0-36-3,0 19-10,0-19 4,0 1-4,0 17 2,0-17 0,0 53 10,0 17-1,0 35 2,0-70-2,0 0 3,0-35-4,0-1-10,0 1 8,0 0 4,0-1 5,0 1-11,-35 0 4,17-1 2,-35 1 0,53-1-3,-17-17-12,-1 18-1,1 0 14,-1-18 2,0 17-2,1-17-14,-1 0 6,-17 18 5,-18-18 3,-53 0 3,18 0-3,-53 0 1,35 0 1,-123 0 3,140 0-3,-52 35-3,-53 1 2,106-36 1,-106 35 2,123-35-6,1 35-8,35-35-1,-18 0 0,17 18 16,-17-18-17,36 0 28,-1 0-24</inkml:trace>
    </iact:actionData>
  </iact:action>
  <iact:action type="add" startTime="17486">
    <iact:property name="dataType"/>
    <iact:actionData xml:id="d9">
      <inkml:trace xmlns:inkml="http://www.w3.org/2003/InkML" xml:id="stk9" contextRef="#ctx0" brushRef="#br0">15981 11695 0,'0'17'61,"0"1"-50,-17 35-4,-1-36 9,0 36 1,18-35 4,-17 0-11,17-1-9,-18-17 1,0 36 16,1-19-3,17 1 1,-18 17-16,0-17 7,1-18 5,17 53 0,-18 0 7,18-18-3,0-18 10</inkml:trace>
    </iact:actionData>
  </iact:action>
  <iact:action type="add" startTime="22552">
    <iact:property name="dataType"/>
    <iact:actionData xml:id="d10">
      <inkml:trace xmlns:inkml="http://www.w3.org/2003/InkML" xml:id="stk10" contextRef="#ctx0" brushRef="#br0">13565 8643 0,'0'18'37,"0"-1"45,0 1-67,-18 70 9,0 71 9,1-106-17,17 0 2,0 0-3,0 0 4,0-18-4,0 0-10,-18-35 7,18 18-9,0-1 8,0 19-10,0 17 18,0-18-3,-18 35 0,18-34 2,0-19-4,0 1-10,0 0 2,0 17 4,0 0 5,0 0 7,0-17-11,0 0-5,0 17-3,0 0 2,0 18 14,0-35 0,0 17-6,0 0-12,0-17 1,0 17 13,0 1 1,0 17 1,0-18 0,0-18-1,0 1-10,0 17 6,0 1 7,0-19-6,0 1-4,0 0-2,0-1-5,0 18 14,0-17 0,0 35 1,0-18-1,0 1 2,0-19-2,0 19 0,0-19 3,0 1-3,0-1 21,0 1-12,0 0-2,0-1-7,0 1 100</inkml:trace>
    </iact:actionData>
  </iact:action>
  <iact:action type="add" startTime="24325">
    <iact:property name="dataType"/>
    <iact:actionData xml:id="d11">
      <inkml:trace xmlns:inkml="http://www.w3.org/2003/InkML" xml:id="stk11" contextRef="#ctx0" brushRef="#br0">13230 10407 0,'0'18'37,"0"17"-29,17-35 0,-17 35 2,0-17 0,18 17-5,-18-17 31,17 70-33,-17-70 28,18 34-30,-18-34 6,18 17 5,-18-17 2,17 0 3,-17 17 3,0-17-5,0-1-13,18-17 125,0 0-115,-18-17 11,53-19-22,-1 1 17,-52 17-2,36 18 1,-36-35-2,17 35 17</inkml:trace>
    </iact:actionData>
  </iact:action>
  <iact:action type="add" startTime="27589">
    <iact:property name="dataType"/>
    <iact:actionData xml:id="d12">
      <inkml:trace xmlns:inkml="http://www.w3.org/2003/InkML" xml:id="stk12" contextRef="#ctx0" brushRef="#br0">12524 11112 0,'0'36'30,"0"-1"-22,18 0-1,-18 1-1,0-1 5,0 0-5,0 0 2,0-17 2,0 17 20,17 71-28,-17 18 30,0-89-15,0 0 0,18 18 3,-18-35-5,0-1-1,0 1-12,0 0-1,17 17 3,-17 0 7,18 1 5,17-19 0,1-17 7,-19 18-13,1-18-7,53 0 0,-19 17 9,1-17 5,88 18-16,-70 17 5,17-35 3,106 18 7,0 0 1,88-1 3,1-17 0,-177 0-9,-18 0-7,229 0 1,-211 0 18,-53 0-19,35 0 8,36 18-7,-54-18-1,-70 18 5,35-18 8,-17-53 114,-18 0-124,18-18 6,-1-88 3,-17 18 0,0 53 4,0 35-7,0-35-8,0 53 0,0 17 2,0-52 9,0 34 2,0 19 1,0-1-5,-17-17 1,-89-1 2,-123 19 4,158 17-9,-105-36-6,-71 36-3,106 0 6,-318 0 7,71 0 2,159 0-2,35 0-1,53 0 2,52 0 1,54 0-1,17 0-2,1 0-8,17 18 146</inkml:trace>
    </iact:actionData>
  </iact:action>
  <iact:action type="add" startTime="29874">
    <iact:property name="dataType"/>
    <iact:actionData xml:id="d13">
      <inkml:trace xmlns:inkml="http://www.w3.org/2003/InkML" xml:id="stk13" contextRef="#ctx0" brushRef="#br0">12647 11642 0,'-17'17'165,"-1"-17"-160,-17 0 2,17 0 0,-17 18 4,-36 17-3,36-35-4,0 0 4,-18 0 0,18 0 2,-36 0 19,-17 0 7,53 0-29,17 0-2,-17 0 12,-18 0-2,0 0 4,35 0-4,-17 0 3,0 0-3,-1-17 6,19 17-9,-1 0-11,0-18 7,1 18 17,17-18-7,-18 1-1,1-36-3,17 17 7,-18 19-6,0-54-12,18 18 8,-17 36-10,17-89 15,-18-35 1,18 70 0,0-35 0,0-35-1,0-35 1,88-212 3,-35 194 2,-35 70-15,35-52-5,-18 52 4,-17 54 4,17-142 9,-17 54 0,-1 87-15,-17-17 3,35 35-3,-17-71 11,0 89-1,-1-53 3,1-89 0,0 72 2,-1-19-4,-17 71 1,18-53 1,-18 18-1,18 18 1,-1-36 0,1 18 0,-18 70-1,17 0 70,-17 1-72,18-1 2,0-17 1,-1 35 71,1-18-80,0 18 1,17-17 5,-17-1 1,-1 18-10,1 0 6,-18-18 7,35 18-2,-17-17-1,-1 17 19</inkml:trace>
    </iact:actionData>
  </iact:action>
  <iact:action type="add" startTime="31731">
    <iact:property name="dataType"/>
    <iact:actionData xml:id="d14">
      <inkml:trace xmlns:inkml="http://www.w3.org/2003/InkML" xml:id="stk14" contextRef="#ctx0" brushRef="#br0">12471 7497 0,'18'0'35,"-1"0"-19,1 17-1,0 18-13,-1-17-1,-17 0 5,18-1 4,17 1 6,-17 0 0,-18-1 234</inkml:trace>
    </iact:actionData>
  </iact:action>
  <iact:action type="add" startTime="47289">
    <iact:property name="dataType"/>
    <iact:actionData xml:id="d15">
      <inkml:trace xmlns:inkml="http://www.w3.org/2003/InkML" xml:id="stk15" contextRef="#ctx0" brushRef="#br0">10213 8096 0,'0'18'120,"0"0"-83,0 52-36,0 89 32,0-124-18,0-17-13,0 17-1,0-17 7,0-1 1,0 36 8,-17 0 0,17 18-2,0-18 1,-18 17 0,18-35 1,0 1-2,0 34-13,0-17 5,0-18 3,-18 54 7,18-36-1,0 0-15,-17 70 16,17-35-4,-36-17 5,36 17 3,-17-53-7,17 36-12,0-36 3,0 0 4,-18 36 8,18-36-2,0-17 2,0 35 0,0-18 0,0 0 0,0-17-2,0 17-13,0 0-1,0 1 15,0-19-16,0 72 18,0-54-4,0 53 2,0-53 4,-18 1-4,18-1 0,0 0 0,0 18 0,0 18 1,0 17 2,0-18-3,0-52-1,0 35 4,0-35-4,0 17-10,-17 18 1,17-36 16,-18 54-21,1-18 17,-1 17-5,18-52 4,-18 53-1,18-18 1,-17 17 0,17-17-1,0-18 1,-18 1-1,18-19 7,0 1 3,0 17-11,0-17-2,0-1 10,0 1 10,0 0-16,0-1 21,0 1 4,0 0 18,-18-18-6,1 0-37,17-36-10,-36 1 9,19-36 4,-1 1-8</inkml:trace>
    </iact:actionData>
  </iact:action>
  <iact:action type="add" startTime="48898">
    <iact:property name="dataType"/>
    <iact:actionData xml:id="d16">
      <inkml:trace xmlns:inkml="http://www.w3.org/2003/InkML" xml:id="stk16" contextRef="#ctx0" brushRef="#br0">9737 11254 0,'18'0'84,"-18"17"-78,17-17 2,1 36 11,0-1-2,17 35-1,0-17-1,0-17 2,-17 16 0,-18-34 1,18-18 29,-1 0-10,1 0-21,0-18-1,-1 1 0,-17-1-14,18 1 0,-18-1 5,17 0 3,1-17 8,0 0 2,-1-1-2,1 19-2,0-1 1</inkml:trace>
    </iact:actionData>
  </iact:action>
  <iact:action type="add" startTime="49961">
    <iact:property name="dataType"/>
    <iact:actionData xml:id="d17">
      <inkml:trace xmlns:inkml="http://www.w3.org/2003/InkML" xml:id="stk17" contextRef="#ctx0" brushRef="#br0">9084 11659 0,'-35'0'6,"17"0"5,-17 0 4,0 0-11,0-17 3,17 17 3,-17 0 1,17-18-4,0 18-1,-17 0 11,-18-18 3,-247 18 16,89-17-19,-54-1-2,-123-17 1,194 17-10,53-17 4,-282 17 7,-230-35 1,353 0-1,-53 1-2,89-1 6,70 35-8,-36-17 4,107-18-1,105 53 2,18-18 44,-17-35-53,17 18 1,-18-106 7,0 53-1,-17-106 3,35-71-1,0 142-3,0-213-11,0 195 2,0-35 0,18-89 10,17 54 2,0-89 1,18 0-5,0 106 4,-53 88-5,18 18-8,-1-106 6,1 106-8,53-142 13,-19 54 1,-52 123-2,18-18-14,17-105 17,-17 70-3,17 0 5,-35 71-6,0 0-11,0 17 2,18 1 20,0-1-3,-18-17 4,17 35-25,19-36 16,16-16 0,-16 52 3,-19-18-6,54 18-10,-36 0 3,0 0-2,18 0 11,53 0 0,0 70 1,70 1 0,-52-18 0,176 70 1,-89-87 2,-34 17-5,-1-36 0,18 1 1,36-1 0,-36 1 0,-36 0 2,-17 17-2,-35-17 1,-70-1-16,16-17 6,-34 0 16,17 18-22</inkml:trace>
    </iact:actionData>
  </iact:action>
  <iact:action type="add" startTime="63491">
    <iact:property name="dataType"/>
    <iact:actionData xml:id="d18">
      <inkml:trace xmlns:inkml="http://www.w3.org/2003/InkML" xml:id="stk18" contextRef="#ctx0" brushRef="#br0">14447 15046 0,'0'-18'19,"17"18"250,19 0-259,-1 0 8,18 0-17,17 0 14,18 0 7,-52 0-9,34 0-8,-34 0 0,-19 0 17,1 0-3,-1 0 86,1 0 109</inkml:trace>
    </iact:actionData>
  </iact:action>
  <iact:action type="add" startTime="64600">
    <iact:property name="dataType"/>
    <iact:actionData xml:id="d19">
      <inkml:trace xmlns:inkml="http://www.w3.org/2003/InkML" xml:id="stk19" contextRef="#ctx0" brushRef="#br0">15699 15046 0,'18'0'28,"-1"0"-18,1 0-1,0 0-4,-1 0 0,1 0 11,-1 0 0,19 0 9,52-18 8,35 18-16,-87 0-1,69-17 2,-69 17-1,-19 0-2,1 0-5</inkml:trace>
    </iact:actionData>
  </iact:action>
  <iact:action type="add" startTime="67091">
    <iact:property name="dataType"/>
    <iact:actionData xml:id="d20">
      <inkml:trace xmlns:inkml="http://www.w3.org/2003/InkML" xml:id="stk20" contextRef="#ctx0" brushRef="#br0">17057 13917 0,'-17'0'84,"-1"0"-73,-17 0-6,17 18 32,-35-1-36,-35 36 32,53-35-16,-1 17 0,1 0 2,0 1 1,35-1-10,-36 0-8,19 1 0,-1 17 3,1-18 4,-1 18 8,-17 35-1,35 0 1,-18 0 1,18 0-4,0-17 3,0 0 2,0-36-6,18 0-11,-1 0 0,19 1 11,-19-1-12,1 18 17,35 0-2,17 0 3,36 35-2,-53-70-4,18 17-11,-18 0-1,-18-17 13,124 52 5,-71-52-5,141 17-12,-141-35 4,-17 36 7,17-36 0,0 0 2,-53 0 3,-17 0 0,0 0-3,-1-18-9,1-17 6,-18-1 2,18 1-12,-1-36 13,1 36-14,0-53 16,-1 17 0,-17 1 0,0-36-1,-17 0 1,-1 71 0,-35-18-9,-35-53-3,53 71 3,-1 0-4,19 17 4,-19 0 12,-17-17-8,18 17 7,-53-17-3,17 18 0,-52-19 1,-71 1-1,88 17 4,71 1-4,17 17 12,1 0-4</inkml:trace>
    </iact:actionData>
  </iact:action>
  <iact:action type="add" startTime="70758">
    <iact:property name="dataType"/>
    <iact:actionData xml:id="d21">
      <inkml:trace xmlns:inkml="http://www.w3.org/2003/InkML" xml:id="stk21" contextRef="#ctx0" brushRef="#br0">14129 15558 0,'-18'0'1,"18"-18"7,-35 0 2,18 18-4,-1-17 2,-17-1 0,17 0 2,-17 1-2,17-1 13,-35 0 3,-35-35 11,17 36-12,36-1-11,0 18-9,17-17 0,1 17-1,-1 0 21,0 0-13,1 0-3,-1 0 12,-17 0-2,17 0-2,0 0 2,-52 0-1,-18 0 0,0 17 3,17 1 5,53-18-18,-17 0-2,17 0 6,1 0-2,-1 0 5,-17 17 4,17 1 2,18 0-7,-35-18-9,17 17-2,-17 1 7,0 0 2,-36 35 3,-35 0 4,36-18 1,52-18-2,0 1 2,1 0 0,17-1-7,-18-17-8,18 18 4,-17-18 16,-1 35-5,0 18 2,1-18-6,17-17 2,-18 17 1,18 1 0,0-19 3,0 36-2,-18-18-5,18-17 3,0 35 1,0 0-1,0 35 1,0-17 0,0-18-2,18-36-10,0 36 0,-1-18-2,-17 18 7,18-17 0,0-1-8,-1 0 14,-17 0-15,35 36 14,1 53 1,-1-89 2,0 71-1,-17-71-2,0 0-13,-18 0-2,17 1 14,1-1-13,17 53 16,-17-17 1,17 17-3,0 0 2,-17-35-1,17 0 1,-17-18 5,0 1-12,-1-36-7,1 17-2,-18 1 13,17-18-13,1 17 15,35 1 0,0 0 2,35-18 0,71 0 2,-89 0-8,72-53 5,-90 0-1,-16 0 0,-1-18 1,0 1-1,-17-36 2,0 18-2,-1 53-1,-17-36-13,0 18-1,0 0 18,0 0-17,18-35 10,-18-35 4,0 34 0,0-34 0,-35 35 4,17 35-6,0-35-9,1 52 3,17-34-7,-36 34 3,19 1 15,-1 0-8,-17-18-7,17 18-3,-17-18 11,-18 18-11,0-18 16,18 17 0,0 1-1,-1 0 4,19 35-8,-1-18-11,0 1 2,-17-19 12,-18 1 2,-35 0-1,35 17 0,18 18 2,17 0 0</inkml:trace>
    </iact:actionData>
  </iact:action>
</iact:actions>
</file>

<file path=ppt/ink/inkAction2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44:22.1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241">
    <iact:property name="dataType"/>
    <iact:actionData xml:id="d0">
      <inkml:trace xmlns:inkml="http://www.w3.org/2003/InkML" xml:id="stk0" contextRef="#ctx0" brushRef="#br0">15575 4039 0,'0'-17'145,"-17"-19"-134,-18 19-6,-1-19 2,-17 1 19,18 18 7,-106-36-26,123 53-5,-35-18 0,0 0 7,-35-17 11,53 35-11,-18 0-7,0-18-1,18-17 7,-18 35 2,18-17 2,-89-1 7,71 0-5,-70 1-13,70 17 5,18 0 4,-54 0 9,37 0-2,34 0-1,-35 0 15,35 0-30,1 0 13,-1 0-11,0 0-2,1 0 4,-18 17 9,-1-17 1,19 18 1,-54 0 0,53-18-11,-17 17 9,0-17-3,0 18-7,-1-1-3,19-17 7,-19 0 2,1 36 3,17-36 2,1 17-13,-1 1-1,-17 0 5,17-18 4,-17 17 5,17 19 2,-17-19 1,17 18-3,-17-17 3,18 17-2,-1-35-1,0 36-10,18-19 1,-17-17 2,17 18 23,0 0-6,0-1-1,0 1-21,0 0 14,0-1-3,0 1-6,0-1 2,0 19 9,0-19 2,17 1-12,1 0-6,-18-1 13,18-17-3,-1 18-11,18 0-1,-17-1 15,17-17 0,-17 18-15,17-18 8,-17 0-3,70 0 12,-17 0 3,-1 0-10,-17-18-7,35 18-1,-35 0 8,88-17 6,106-1-1,-106 18 1,89 0-16,-124 0 13,35-18-13,176 18 17,-88-35 1,-70 35-6,-88-18 5,-1-17-2,-52 17 0,0 18-8,-1-17-1,-17-1 3,18 1 8,-18-1-11,0 0 11,0 1 0,0-1 3,0 0-8,0 1 1,0-1 11</inkml:trace>
    </iact:actionData>
  </iact:action>
  <iact:action type="add" startTime="32059">
    <iact:property name="dataType"/>
    <iact:actionData xml:id="d1">
      <inkml:trace xmlns:inkml="http://www.w3.org/2003/InkML" xml:id="stk1" contextRef="#ctx0" brushRef="#br0">15487 4092 0,'18'0'77,"-18"18"-55,18-18 189,17 0-205,0 0 1,36 0 25,-1 0-31,1 0 15,52 0 8,-70-18-10,18 18 0,-1 0 1,18 0 1,-17 0 3,0 0-2,-19 0-3,-34 0 2,53 0 2,-54 0-4,19 0-10,-19 0-4,1 0 16,17 0 1,0 18 0,-17 0-3,17-1 2,-17-17 2,17 18 2,-17-1-6,35 1 2,-36 17-10,19-35 5,-1 36 7,0-1-4,-17-17 9,17-1-12,-17 1-4,-18-1-6,18 1 6,-1 0-5,1 17 17,17-17 2,-17-1-10,-1 1-8,1 0 1,17 17 5,-17-18 11,17 36-7,0 0 4,18 18 0,-35-36 0,70 36-11,-53-1-2,1-17 3,-1-18 0,36 54 1,34 69 9,-34-69 0,-36-19 4,-17-52-10,0 17-6,-18-17 6,17-1-6,1 1 14,-18 0-6,0-1 0,17 19-10,-17-19 1,0 1 8,0-1 5,0 19-2,0 17 3,0 0-1,0-36-16,0 36 6,0-35 1,18 52 8,-18 1 0,18-1 1,-1-17 7,-17-35-16,18 17-5,-18-17-1,18 35 5,-18-18 1,17 0 8,-17 18 1,18 18-14,-18-36 1,0-17 7,0 17 7,0-17-5,18-1 4,-18 1 3,0 0-7,0 17 2,0 18 3,0 35 1,0 0-2,0-17-2,0-18 0,0-18 1,0-17 4,0-1-5,0 18 2,0-17-2,0 17-14,0-17 6,0 0 2,0 17 8,-18-17 0,0-1 2,1 1-10,17-1 8,-18-17-11,18 18 9,-18 0 6,18-1-8,-17 1 3,-1-18 1,0 18-1,-17 17 8,0 0-11,17-35 9,18 18-7,-17-18 1,-1 18-6,0-1 6,1-17 1,-1 0 0,0 18-1,-17 17 2,17-17 0,1-18-17,-1 17 18,1-17-12,-1 0-1,-17 36 9,-1-19 3,-17 1-3,1 0 4,34-18-6,0 17-10,1-17-2,-1 0 14,0 0 9,1 0 0,-1 0 30,0 0-24,18 18-29,-17-18 16,-1 0 5,1 0 347,-1 0-351,18-18 12,0 1 4,-18 17-16,18-18 17,-17 18-16,17-18-7,-18 18 13,18-17 12,-18 17-22,18-18-7,-17 0 9,17 1 12,-18 17-28,18-18 17,-18 18 4,18-18-6,-17 18 41,-1-17 696,18-1-724,0 1-15,0-19-7,0 1 4,0 0-5,0-36 2,0 18 3,18-17-5,-1-1 1,36-52 16,-35 34 8,70-157-29,-88 175 3,18 36 6,-18-18 6,0-18 0,0-17 0,-35 0 0,17 88-2,18-18-13,-35-35 6,17 36 4,-17-19 5,-1-17-2,19 18 5,-18 35-17,17-53 1,-17 36 2,-1-1 15,19 0-12,-36 1 7,17-1 3,19 18-3,-1 0-2,1-18-12,-1 18 98,0 0-65,1 0 1,-1 0-25,0 0 6,-17 0-16,0 0 18,17 0 4,1 18-15,-1-18 11,-35 0-3,35 18 3,1-18 21,-1 0-9,0 17-17,1-17-2,-19 18 8,19-18-10,-1 0-8,1 0 13,-1 0-14,0 18 16,1-18-1,17 17 49</inkml:trace>
    </iact:actionData>
  </iact:action>
  <iact:action type="add" startTime="37345">
    <iact:property name="dataType"/>
    <iact:actionData xml:id="d2">
      <inkml:trace xmlns:inkml="http://www.w3.org/2003/InkML" xml:id="stk2" contextRef="#ctx0" brushRef="#br0">16299 5627 0,'0'17'178,"0"1"-169,0 0-2,-18-1 10,0 19-3,1-19-12,17 1 14,-18 0-14,18-1 17,0 1 7,0-1 77,0 1-88,18-18 8,-18 18-7,17-18-3,-17 17-11,0 1 6,18-18 7,-18 18-2,18-1-1,-1-17 4,1 0 1,-18 18-1,18-18 2,-1 18-1,-17-1 1,18 1-3,-1-1 2,1 1 4,0-18 6,-1 18-22,1-18 10,-18 17 0,18 1 2,17 17 2,-17-17 2,-1-18-13,1 18-1,-18-1 9,18-17-1</inkml:trace>
    </iact:actionData>
  </iact:action>
  <iact:action type="add" startTime="43582">
    <iact:property name="dataType"/>
    <iact:actionData xml:id="d3">
      <inkml:trace xmlns:inkml="http://www.w3.org/2003/InkML" xml:id="stk3" contextRef="#ctx0" brushRef="#br0">15187 6932 0,'0'-18'38,"0"1"97,0-18-123,0-1-6,0 1-2,-17 0 3,17-1 0,-18 1 1,0 0 0,1 0-1,-1-1 2,1 19 4,-19-19-9,19 19 6,-19-36 13,-34 18 11,52 35-17,-17 0 3,17-18-8,-52 18-8,17-18 1,18 18 3,-107-17 11,37-1-1,52 0-7,-18 18-10,18 0 3,0-17 15,-35 17-10,35 0-7,0 0 13,0 0-14,-141 0 17,71 0-2,35 0 1,17 0-1,1 17 1,-1 19 0,0-19-1,19 19 1,16-19 0,19-17-2,-1 35-14,0-35 6,1 0 19,17 18-25,0 0 16,0-1 2,0 1-7,-18-18-11,18 18 1,0-1 15,0 19-3,0-19-13,0 19 0,18-1 15,-1 0 1,19 0-1,17 18 3,-1 0-5,19-35 4,17-1-2,89 1 0,-72 0 1,-34-1 0,17-17-1,36 18 0,-71-18 1,35 0 4,-18 0-9,-34 0-7,16 0-2,-16 0 4,17 0-2,-18 0 9,18 0 2,35 0-11,-35 0 2,18 0-2,-19 0 13,19-18-2,-36 18 0,1-17 1,-36-1 66,0 0-22,17 18-45,-17-17 99</inkml:trace>
    </iact:actionData>
  </iact:action>
  <iact:action type="add" startTime="48165">
    <iact:property name="dataType"/>
    <iact:actionData xml:id="d4">
      <inkml:trace xmlns:inkml="http://www.w3.org/2003/InkML" xml:id="stk4" contextRef="#ctx0" brushRef="#br0">15134 6950 0,'0'-18'91,"18"18"-78,0 0-5,-1 0-6,1 0 6,17 0-1,1 0 1,-1 18-2,18-1 2,-18 1 0,18 0 0,18 17 2,-36 0-3,194 89 18,247 123 8,-264-142-17,-71-16 1,0-1-1,-35 18 1,-53-36 0,0-34 0,53 52-15,-71-18 0,18-17 16,-18-18-5,1-17-11,-19 17-1,1 1 7,-1-19 0,1 19 4,0-1 6,17 35-2,0 1 0,-35-36 1,0 36 3,0-1-4,0 1 2,0-53-6,0-1-9,0 1-1,-17 17 10,17-17-8,-18 52 14,-17-17-2,-1-18-2,19 36 2,-1 0-1,-17-1 1,0-52 5,17-1-9,0-17-8,18 18 12,-17 0 0,17-1-2,-53 19-13,35-1 6,-17 0 3,-18 18 7,0 0 4,18-35-10,-1-1-8,1 1-1,18-18 12,-54 35 2,18-17 0,35-1 8,-17-17-12,18 18 2,-19 0 3,19-18 0,-1 0 1,0 0-2,1 0 0,-1 0-1,-17 0-13,17 0 15,0-18 0,-17 0 3,0 18-9,0-17-5,-1 17 7,1 0-12,0 0 6,-18 0 1,-88 0 16,88 17-17,18 1-5,-1 0 3,1-18 6,17 0 7,1 0-3,17 17 34,-18-17 18,-17-35-61,17 35 6,1-18 2</inkml:trace>
    </iact:actionData>
  </iact:action>
  <iact:action type="add" startTime="49855">
    <iact:property name="dataType"/>
    <iact:actionData xml:id="d5">
      <inkml:trace xmlns:inkml="http://www.w3.org/2003/InkML" xml:id="stk5" contextRef="#ctx0" brushRef="#br0">15946 9419 0,'18'0'4,"-18"18"0,17-1 3,1 1 9,-1 0-2,-17-1 9,18 1 13,-18 0-24,0 17-9,0-17 4,0-1 16,0 1 48</inkml:trace>
    </iact:actionData>
  </iact:action>
  <iact:action type="add" startTime="52835">
    <iact:property name="dataType"/>
    <iact:actionData xml:id="d6">
      <inkml:trace xmlns:inkml="http://www.w3.org/2003/InkML" xml:id="stk6" contextRef="#ctx0" brushRef="#br0">12912 12083 0,'-18'0'86,"-17"0"-73,17 17-10,1-17 8,-142 36 12,-17-1 9,87-18-14,54-17-4,-35 0-12,17 0 6,17 0 1,-34 0 7,-18 0 2,17 0-2,1 0 3,34 0-7,1 0-10,-18-35 0,18 35 13,-36-17 3,36-1-3,-18 18-10,35 0 3,-17-18-3,-35 1 12,-1-19 1,36 1 1,17 35-9,-17-35-9,17 35 2,-17-35 12,-18-1 1,18 1 1,-18-36-17,18 54 7,17-18 6,-35-36 1,-18-35 2,-17 18-1,18-18 3,17 0-1,-18-17-2,54 70 1,-1-18-15,0 18 0,1 36 6,17-36 2,-36-35 9,19 17-3,-1 18 8,18 36-10,-18-1-8,18-17-3,-17 17-1,17-53 7,-18 1 9,18-36 1,0 18-2,-17-36 0,17 36 1,0-53-2,0 18 2,0-1 1,0 71-6,0 18-10,0 0-1,17-1 6,-17 19 2,18-54 7,-1 36 1,1-18 0,-18 35-11,18-17 5,17-35 5,-17 17 2,17 17-1,-35 19-3,35-19-13,-17-17 0,0 18 6,-1 0 3,54-71 9,-18 18-3,35 35 3,-71 18-8,1-1-9,17 19 0,-17-19 12,35-16 1,0-1 6,-18 35-9,18-35-9,-18 18 2,-17 17 4,17-35 8,18 18 1,0 0-2,-18-1 1,1 19-2,-19-1-14,19-17 0,-19 17 7,1-17 3,17 17 5,0-17 0,1 17 0,-19-17-1,19 0 6,-19 35-9,1 0-7,-1-18 2,1 1-5,-18-1 4,18 0 8,-1 1 4,1-1-18,17 0 14,-17 18-12,0-35 17,35-18-3,-1 18-1,-16 17 1,-19-17 0,19 17 1,-19 1-2,1-1-13,0 18 13,-18-18 2,17 1 1,1 17-2,17-35 2,-17 35-3,-1-18-13,-17 0-1,18 18 6,0 0 9,-1-17-7,1-19 6,0 36 16,-1-17-7,-17-1 20,18 18-16,-18-18 228,17 18-191</inkml:trace>
    </iact:actionData>
  </iact:action>
  <iact:action type="add" startTime="55651">
    <iact:property name="dataType"/>
    <iact:actionData xml:id="d7">
      <inkml:trace xmlns:inkml="http://www.w3.org/2003/InkML" xml:id="stk7" contextRef="#ctx0" brushRef="#br0">12418 7126 0,'18'0'71,"-1"0"-58,-17 18-5,53 35 13,-35-36 12,17 1-31,-17 0 12,-1-1-12,1 1 13,0-1 1,-1 1 2,1 0-11,-18-1 37,0 1-25,0 0-2,0-1-5,0 1-10,0 0 16,0-1 17,-18 1-21,1 0 2,17-1 2,-18 1-4,0-18 146,1-18-142,17 1-9,-18-1-2,1 0 0,-19-17 10,1 0-1,17-18 4,18 35-6,-17 0-8,17-17-3,-18 35 4,18-17 11,0-1-3,0-17-7,-18 17 22,18 0 18,0 36 61,18 0-93,-18-1-10,18 1 11,-1 17 0,-17 18-15,18-53 3,-18 35 9,35 18-1,1 36 9,-36-72-11,17-17 6,-17-35 96,0 17-107,0-17 7,0 0 3,0-1 2,0 19-1,0 34 123,0 19-130,0 17-4,18-18 3,-1 35 8,1-52 2,-18 0-1,0-36 69,0 0-76,0-17-8,0 18 8,-18-19 7,18 19-15,0-1 10,-17-70 5,-1 52-3,1 1 2,17 18 0,0 34 59,17 36-66,-17 0-4,18-35 1,-1 35 13,1 0-4,0-36 1,-18-34 71,0-19-80,0 1 0,0 0 3,-18-36 7,0 18-4,18 36 5,36 105 61,-19-35-71,19 17 1,-19-34-5,1-1 7,-18 0 3,-18-53 91,18 1-89,-17-1-14,-1 1 5,0-1 8,1 0 0,-1 1 3,18-1-5,0 0-11,-18 18 1,1-17 13,-1-1-7,-17 0 8,17-17-2,-17 17 1,17 1-1,36 34 88,-18 1-95,18-18-1,-18 18 6,17-18 2,-17-36 62,-17-34-70,-19-1 5,-52-87 3,53 87 0,0 36 1,35 70 42,35 0-51,-17 1 1,-1 17 1,18-18 4,-35-18-13,18 19 0,-18-19 7,18 1 1,-18 0 117,0-1-119,0 1 11,0 17-1,0-17-1</inkml:trace>
    </iact:actionData>
  </iact:action>
  <iact:action type="add" startTime="67552">
    <iact:property name="dataType"/>
    <iact:actionData xml:id="d8">
      <inkml:trace xmlns:inkml="http://www.w3.org/2003/InkML" xml:id="stk8" contextRef="#ctx0" brushRef="#br0">12665 9278 0,'-18'0'211,"1"0"-164,17-18-27,-18 18-12,0-17 17,18-1-2,-17 1-6,-1 17-1,-17-36 1,17 1-1,1 17 2,-19-35-2,19 18 0,-1 0 1,0 0-12,1 35 0,-1-18 4,1-35 5,-1 18 4,0 17-1,1-17-2,-19-18 3,19 18-3,-1 17-10,18-17 1,-18-1 4,-17-17 5,18 1 0,-19 16 3,19-17-2,-19 0 4,36 18-8,0 18-5,-17-1-3,-1-17-3,0 17 20,1-17-19,17-1 14,-35-34-12,17 35 0,18-1 6,-18-34 5,-17-36 4,17 18-4,1 0 1,-36-18 1,53 53-1,0-18 1,0 36-1,-18-36 2,18-17-3,0 35 2,-35-17 0,35-1 3,0 54-8,0-19-10,0 19 6,0-1 2,-18-35 7,18 18-1,0 0 2,0 17-6,-17 0-10,17 1 0,0-1 12,0 0 5,0 1-5,0-1-9,0 0 3,-18 1-4,18-1-3,0 1 4,0-19 21,0 19-24,0-36 21,0 35-14,0 0-3,0 1-5,0-1 5,0 0-1,0 1 12,0-1-2,0 1-6,0-1 2,0-17 6,0 17-3,0 0 3,0 1-1,0-1 2,0 0 30,0 1-9,0-18-27,0 17 4,0-35 1,0 18 2,0 17-4,0 0 0,0-17 3,0 0-2,0 17 1,18-35 0,-18 18-2,17 0 4,1 35-5,-18-18-12,0-17 22,17 0-15,-17-1 8,0 19-12,18-1 5,-18 0 12,18 1-10,-18-1-6,17 0 6,1 1 43,-18-1-45,18 1 7,-18-19 0,0 19 2,17 17-5,-17-18-4,18 18-5,-18-18 7,18 1 11,-18-1-6,53-35-1,-18 18 1,35-36 0,-34 36 0,-1 0 0,0-1-14,-17 19 8,-1 17-10,1-18 16,0 1 0,-18-1 15,17 0-19,1 1 21,-18-1-14,0 0-3,35-17 22,-17 17-27,17-52 5,18-1 0,0-35 4,-18 36-7,-17 35 1,0 35 0,-18-18 2</inkml:trace>
    </iact:actionData>
  </iact:action>
  <iact:action type="add" startTime="70575">
    <iact:property name="dataType"/>
    <iact:actionData xml:id="d9">
      <inkml:trace xmlns:inkml="http://www.w3.org/2003/InkML" xml:id="stk9" contextRef="#ctx0" brushRef="#br0">12542 4604 0,'0'35'125,"0"-17"-117,-18-1 0,18 54 19,-18-36 10,18-53 190,0 1-220,0-1 21,18 18-27,-18-17 16,0-1-1,18 18 2,-18-18 5,17 1 2,-17-1-11,0 0-6,18 1 7,-18-1 2,-18 18 235,1 0-187,17 18 86,0-1-127,-18 1 2</inkml:trace>
    </iact:actionData>
  </iact:action>
</iact:actions>
</file>

<file path=ppt/ink/inkAction2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4:34:10.27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876">
    <iact:property name="dataType"/>
    <iact:actionData xml:id="d0">
      <inkml:trace xmlns:inkml="http://www.w3.org/2003/InkML" xml:id="stk0" contextRef="#ctx0" brushRef="#br0">2964 14711 0</inkml:trace>
    </iact:actionData>
  </iact:action>
  <iact:action type="add" startTime="28413">
    <iact:property name="dataType"/>
    <iact:actionData xml:id="d1">
      <inkml:trace xmlns:inkml="http://www.w3.org/2003/InkML" xml:id="stk1" contextRef="#ctx0" brushRef="#br1">2205 529 0,'0'18'67,"0"17"-59,-17 18 0,-1 35 0,-35 89 16,0 17 10,35-124-17,18 1 4,-17-36-16,17 0-2,0-17 4,0 17-2,0-17 4,-18-1 8,36-17 93,35 0-104,-18 0 2,18 0 16,35 0-23,36 0 16,-19 0 0,-87 18 0</inkml:trace>
    </iact:actionData>
  </iact:action>
  <iact:action type="add" startTime="29376">
    <iact:property name="dataType"/>
    <iact:actionData xml:id="d2">
      <inkml:trace xmlns:inkml="http://www.w3.org/2003/InkML" xml:id="stk2" contextRef="#ctx0" brushRef="#br1">2928 811 0,'0'18'117,"0"17"-112,0 18 26,0 18-15,0 35 5,0-71-5,0 88-13,0-70 1,0-35 3,0 0-3,0 17 11,0 18 1,0 0 0,0-36 0,0 1 0</inkml:trace>
    </iact:actionData>
  </iact:action>
  <iact:action type="add" startTime="30114">
    <iact:property name="dataType"/>
    <iact:actionData xml:id="d3">
      <inkml:trace xmlns:inkml="http://www.w3.org/2003/InkML" xml:id="stk3" contextRef="#ctx0" brushRef="#br1">3528 882 0,'0'18'63,"0"-1"-56,0 1-2,0 17 2,0 18 1,0 18 15,0-36 11,0 124-29,0-142 1,0 19 0,18 34 12,-18-17-3,0-18 7,0-17-12</inkml:trace>
    </iact:actionData>
  </iact:action>
  <iact:action type="add" startTime="31030">
    <iact:property name="dataType"/>
    <iact:actionData xml:id="d4">
      <inkml:trace xmlns:inkml="http://www.w3.org/2003/InkML" xml:id="stk4" contextRef="#ctx0" brushRef="#br1">3528 988 0,'18'0'22,"-1"0"-10,54-18-3,-18 0-8,0 1 7,17-1 1,-17 18 0,-35-17-3,0 17 3,70-18 17,-71 18 7,1 0-18</inkml:trace>
    </iact:actionData>
  </iact:action>
  <iact:action type="add" startTime="31745">
    <iact:property name="dataType"/>
    <iact:actionData xml:id="d5">
      <inkml:trace xmlns:inkml="http://www.w3.org/2003/InkML" xml:id="stk5" contextRef="#ctx0" brushRef="#br1">3528 1341 0,'18'0'108,"52"0"-94,248 0 21,-142 0-2,-158 0-14</inkml:trace>
    </iact:actionData>
  </iact:action>
  <iact:action type="add" startTime="32456">
    <iact:property name="dataType"/>
    <iact:actionData xml:id="d6">
      <inkml:trace xmlns:inkml="http://www.w3.org/2003/InkML" xml:id="stk6" contextRef="#ctx0" brushRef="#br1">4869 970 0,'-18'0'5,"0"0"11,1 0 9,-19 0 6,-140 35-29,141-17 4,-18 17 5,-18 1 4,1 17 2,-1-18 0,36 0-1,17 0-15,-17 1 15,0 87 1,17-70 0,18-18-1,0 1 1,35-19 0,71 36 1,-35-18-3,140 36-13,-105-53 5,53 35 3,141-1 4,-106-34 3,-35-18-1,-124 0 0,-17 0 4,-1-18 9,1 1-26,0-18 28,-1-1-30,18-52 15,-35 18 0,0-19 2,0 36-1,0 0 1,-52 1-2,16 34 0,19-17 1,-36-1-16,17 19 5,1-19 3,-18 1 8,-17 0 0,17 17-12,0 1 6,-35-1 5,-1 0 1,19 18-1,52 0 2,1 0-3</inkml:trace>
    </iact:actionData>
  </iact:action>
  <iact:action type="add" startTime="37939">
    <iact:property name="dataType"/>
    <iact:actionData xml:id="d7">
      <inkml:trace xmlns:inkml="http://www.w3.org/2003/InkML" xml:id="stk7" contextRef="#ctx0" brushRef="#br1">2805 15575 0,'18'0'11,"-1"0"39,1 0-34,176 18 17,53-18-1,-159 17-14,-70 1-16,-1-18 9,19 0-5,-19 0 11,1 0-1</inkml:trace>
    </iact:actionData>
  </iact:action>
  <iact:action type="add" startTime="38699">
    <iact:property name="dataType"/>
    <iact:actionData xml:id="d8">
      <inkml:trace xmlns:inkml="http://www.w3.org/2003/InkML" xml:id="stk8" contextRef="#ctx0" brushRef="#br1">3299 15346 0,'-18'0'85,"1"0"-71,-1 0-8,-53 0 24,-52 35 3,52-17-16,18 17-5,18-17-7,17-18 3,1 0-3,-1 0 12,1 0 39,17 17 58,0 1-49,0 0-41,0-1-18,0 19 10,0-1 9,0-18-16,17 19 8,1-1-1,35-17 3,-53-1-5,17 19-12,1-19-1,0-17 7,-18 18 5,17-1 43,1-17-16</inkml:trace>
    </iact:actionData>
  </iact:action>
  <iact:action type="add" startTime="44241">
    <iact:property name="dataType"/>
    <iact:actionData xml:id="d9">
      <inkml:trace xmlns:inkml="http://www.w3.org/2003/InkML" xml:id="stk9" contextRef="#ctx0" brushRef="#br1">13159 1605 0,'-18'0'29,"1"0"30,-1 0 49,0 0-78,1 0-9,-1 0 23,0 18-31,1-18 3,-1 17 8,18 19-7,0-19-6,-17-17-1,17 18 1,0 0 26,0-1-24,0 1 4,0 0-1,0-1-10,0 1-1,0-1 15,0 19-2,0 17-2,0-36 2,0 36 2,0-35-5,0-1 2,0 1-1,17-18-1,-17 18 6,0-1-8,0 1 3,0 17 0,0-17 5,0 17-1,0-17-9,0-1-8,0 1 8,0 0-10,0-1 16,0 19 0,0-1-1,0 18 2,0-35-2,0-1-15,0 1 8,0-1 14,0 1-6,0 0 2,0-1-2,0 1-4,-17-18-11,17 18 0,0-1 27,0 1-18,17-18 263,1 0-241,17 0-30,-17 0 13,17 0 0,-17 0-1,-1 0-10,1 0 9,0 0 1</inkml:trace>
    </iact:actionData>
  </iact:action>
  <iact:action type="add" startTime="46602">
    <iact:property name="dataType"/>
    <iact:actionData xml:id="d10">
      <inkml:trace xmlns:inkml="http://www.w3.org/2003/InkML" xml:id="stk10" contextRef="#ctx0" brushRef="#br1">13759 2681 0,'17'0'186,"1"0"-160,0 0-18,17 0 1,0 0-1,-17 0-2,35 0-2,-18 0 12,0 0-8,1 0 13,34 0 19,1 0-27,-18 0 1,-1 0 4,19 0-3,53 18 5,-54-18-1,-17 17-9,0-17-9,-18 18 0,0-18 14,1 18-13,34-18 15,1 17-1,-36-17-11,0 18 9,36-18 6,-36 0-11,0 0-5,1 0 8,-19 0-5,19 0 6,-1 0 3,-17 0 0,-1 0 0,36 0-14,-35 0 4,-1 0 3,36 0 8,-35 0-2,0-18 4,-1 1-1,1 17-5,-18-18-8,18 0-1,-18 1 4,35-19 11,0 36-4,-35-17 2,18-1-1,-18 1 7,0-1-13,0-17-6,0 17 10,0-17 6,-71-1-7,1 1 3,-71 18 1,35 17 1,-35-18-2,70 0 1,18 18 2,0 0-13,36 0-2,-36-17 5,17 17 20,-52 0-27,-53 0 12,0 0 10,88 0-16,-18 0-3,1 0-4,17 0 6,0 0 0,0 0 12,0 0-8,-70 0-8,87 0 5,1 0-1,-18 0 14,36 17-9,-36-17 6,35 0 0,0 0-5,18 18-11,-17-18-1,17 18 7,-18-18 24,18 17-20,-17-17 6,17 18-6,-18-18-9,18 17 13,-18 1 127,18 0-128,0-1-1,0 1-1,0 0 1,0-1 4,0 1 2,0 0-11,0 17 7,0 0 1,0-17 3,0-1-6,0 1-10,0 0 4,0-1-2,0 1 9,0 0 2,0 17-1</inkml:trace>
    </iact:actionData>
  </iact:action>
  <iact:action type="add" startTime="51706">
    <iact:property name="dataType"/>
    <iact:actionData xml:id="d11">
      <inkml:trace xmlns:inkml="http://www.w3.org/2003/InkML" xml:id="stk11" contextRef="#ctx0" brushRef="#br1">12400 2734 0,'18'0'226,"0"0"-210,-1 0 7,1 0-7,0 0 6,-1 0 3,1 0-9,0 0 6,-1 0-6,1 0-15,-1 0 20,1 0-4,0 0-6,-1 0 7,1 0-3,0 0 18,-1 0-16,19 0 1,-19 0-1,19 0 0,-1 0 1,0 0 4,-35 18-11,18-18 3,-1 0 10,1 0-10,0 0 31,-1 0 15,1 0-30,0 0-13,-36 0 336,0 0-344,1 0 1,17-18 65,0 0-62,0 1-10,0-19 26,0 1 4,17 35-18,-17-35-11,18 17 5,-18 1-2,0-1 12,18 18-8,-18-18 82,0 1-29,-36 17-50,19 0 0,-1 0 2,0-18-2,1 18-12,-1 0-1,0 0 16,1 0 23,17-18-12,-18 18-13,1 0-2,-19 0 5,19 0-3,-19 0-12,19 0-2,-19 0 6,19 0 0,-19 0 15,1 0-5,18 0 133,-1 0-134,0 0 76,1 0-61,-1 0 43,0 0-43,1 0-17,-1 0 2,0 0 4,1 0-3,-1 0 215,18 18-161,0 0-59,-17-18 5,17 17-16,0 1 16,0 17 0,-18-17 0,18 17-1,0-17 3,0-1 20</inkml:trace>
    </iact:actionData>
  </iact:action>
  <iact:action type="add" startTime="67175">
    <iact:property name="dataType"/>
    <iact:actionData xml:id="d12">
      <inkml:trace xmlns:inkml="http://www.w3.org/2003/InkML" xml:id="stk12" contextRef="#ctx0" brushRef="#br1">12700 2646 0,'-17'0'20,"-1"0"-15,0 0 25,-35 17 0,36 1-1,-1-18-21,-17 0 7,17 0 0,1 18-12,-19-18 1,19 0 12,-1 0-5,-88 0 6,-35 17 4,106 1-10,0-18-7,-1 18-1,19-18 0,-1 17 5,0-17 9,1 18-2,17 0 19,0-1-13,0 1-7,0 0 2,0-1 3,0 18-6,17-17-10,-17 0-2,18-1 5,0 1 2,-1 0 8,19-1 1,17-17-2,17 18 1,1 0 10,-36-18-19,18 0-5,-18 17 0,18-17 16,-18 0-5,36 18-10,-36-18 10,0 0-9,1 0 11,34 0 1,-52 0 1,17 0 3,-17 0-9,-1-18-3,1 18 6,0-17-4,-1 17-7,1-18-2,0 18 7,-1 0 6,-17-18-5,0 1 117</inkml:trace>
    </iact:actionData>
  </iact:action>
  <iact:action type="add" startTime="68954">
    <iact:property name="dataType"/>
    <iact:actionData xml:id="d13">
      <inkml:trace xmlns:inkml="http://www.w3.org/2003/InkML" xml:id="stk13" contextRef="#ctx0" brushRef="#br1">12295 2928 0,'-36'0'192,"1"18"-184,-53-18 2,35 17-1,0 19 0,-17-19-5,-230 54 21,-177 35 7,178-18-15,-37 0 0,-228 35 1,405-70-4,-158 36-12,158-36-1,-159 88 8,89-53 4,-194 141 2,17-17 0,36 88-2,87 0 3,19-1 1,52 19 1,159-195-4,-53 36-13,-35 88 0,0-53 15,53 0-1,-18-35-13,36 70-1,17-141 10,0 159-3,0 36 9,-18 16-3,18 89 2,18 71 1,18-89-1,-1 1 6,-35-36-10,35-229-6,-17 17 4,17 36 7,1-53-1,-18 88 7,-1-71-13,36-105-5,-35 70-3,17 36 3,1-54 1,-1 18 10,0-35-2,18 0-11,-17 18-2,-1-18 5,-35 35 3,18 0 10,-53 53-2,-53 89-2,-1-54 3,54-88-6,35-17-10,0-18-1,18-18 21,0 35-9,0 72-9,35-125-1,0 54 3,-18 17 13,0-35-2,1-18-2,-1 0 2,18 1 3,-18-19-6,18 72-10,0-54 2,0 0 8,0-17-6,0 17 12,0 0-4,0-17 5,0 0-9,0 17 1,0 0-10,0 0-2,0 1 5,0 17 3,0 35 12,18 35-4,0-17-2,-18-35-4,17-18 7,-17-18-2,0 0 2,18-17-2,-18 17 6</inkml:trace>
    </iact:actionData>
  </iact:action>
  <iact:action type="add" startTime="70851">
    <iact:property name="dataType"/>
    <iact:actionData xml:id="d14">
      <inkml:trace xmlns:inkml="http://www.w3.org/2003/InkML" xml:id="stk14" contextRef="#ctx0" brushRef="#br1">4198 13388 0,'0'18'43,"18"17"-35,0 0 0,-18-17 0,53 70 17,-36-70 6,19 70-30,-19-53 5,18-35 5,-35 18 8,36 17 0,-36-17-8,17-1-7,1-17 12,-18 18 5,18-18-10,-18 18 25,35-18-20,-17 17 2,-1-17-7,1 0-9,-1 0 62,1 0-56,0 0 2,35-35 7,-18 0-1,35-18 2,-52 35-4,0 18-11,-1-35 5,1 17 10,0 18-6,-18-18-2,17 1-6,1-1 1,-18 1 3,18 17 10,-1-18-3,-17-17 3,18 35 2,-1-18-5</inkml:trace>
    </iact:actionData>
  </iact:action>
  <iact:action type="add" startTime="76185">
    <iact:property name="dataType"/>
    <iact:actionData xml:id="d15">
      <inkml:trace xmlns:inkml="http://www.w3.org/2003/InkML" xml:id="stk15" contextRef="#ctx0" brushRef="#br1">13194 4039 0,'-17'0'169,"-1"0"-162,-53 0 32,54 0-31,-19 0 0,19 18-5,-1-18 9,1 18-4,-1-18 0,0 0 0,-17 17 19,0 1 4,17-18 28,18 18 48,0-1-94,0 1 4,0-1-16,18 36 17,-18 0-1,0-35 1,0 52-14,0-34 3,0 17-2,0 0 11,0 35 0,0-18 1,0 1-1,0-36 3,0 0-4,0-17-14,0 0 0,0-1 6,0 19 15,0-19-20,0 1 16,0 0-3,0-1 7,17-17 27,1 0-9,17-17-32,1-1 6,34 18 4,-35 0 4,1-18-17,-19 18 0,19 0 1,-36-17 6,17 17 3,1 0-13,0 0-1,-18-18 47,17 18-16</inkml:trace>
    </iact:actionData>
  </iact:action>
  <iact:action type="add" startTime="84778">
    <iact:property name="dataType"/>
    <iact:actionData xml:id="d16">
      <inkml:trace xmlns:inkml="http://www.w3.org/2003/InkML" xml:id="stk16" contextRef="#ctx0" brushRef="#br1">13106 5080 0,'18'0'6,"-1"0"0,1 0 3,0 0 78,-1 0-2,19 0-77,-1 0 10,0 0-2,-17 0 0</inkml:trace>
    </iact:actionData>
  </iact:action>
  <iact:action type="add" startTime="85535">
    <iact:property name="dataType"/>
    <iact:actionData xml:id="d17">
      <inkml:trace xmlns:inkml="http://www.w3.org/2003/InkML" xml:id="stk17" contextRef="#ctx0" brushRef="#br1">13335 4957 0,'18'0'113,"0"0"-98,-1 17 3,1 1-3,17 35 17,-17-53-15,-18 17-1,17-17-15,-17 18 15,0 0 87,-17-1-96,-18 19 2,-54 16 10,54-16-5,-18-1 0,18-17 8,17-1-10,1-17-6,-1 0 9,18 18 2,-18-18-6</inkml:trace>
    </iact:actionData>
  </iact:action>
  <iact:action type="add" startTime="93518">
    <iact:property name="dataType"/>
    <iact:actionData xml:id="d18">
      <inkml:trace xmlns:inkml="http://www.w3.org/2003/InkML" xml:id="stk18" contextRef="#ctx0" brushRef="#br1">12983 5362 0,'-18'0'235,"0"0"-217,1 0-4,-1 0-8,0 0 3,18-17 6,-88 17 14,53 0 10,17 0-28,1 0-7,-1 0 25,0 0-26,1 0 11,-1 0 3,-17 0 0,-1 0 3,19 0-7,-1 0-9,1 0 52,-1 0-20,0 0-20,1 0 9,-1 0-10,0 0 2,1 0 8,17 17 9,-18 1 4,0 0-14,18-1 0,0 1 34,0-1 18,0 1-6,0 0-46,0-1 56,0 1-67,18 0 11,-18-1-15,18 19 9,17-19-4,0 1 2,-17-18 0,17 0 1,-17 17 0,35 1-1,-18-18 1,-17 18 5,-1-18-7,19 0 4,-19 0-8,1 0-9,0 0 16,-1 0-1,1 0-5,-1 0-9,1 0-2,0 0 11,-1 0 4,1 0-14,17 0 17,-17 0-3,0 0 2,-1 0 2,1 0 9,-1 0-9,1 0-8,0 0 5,-18-18 51,17 18-55,-17-18 1,0 1 8,18-1-6,-18 1-2,18-19-12,-18 19 3,0-1 19,0 0-5,17 18-2,-17-17-9,0-1 2,0 0-5,0 1 101,0-1-90,0 1 6,-17-1-13,-1 0 2,0 1 6,-17-1-1,17 18 1,1 0 0</inkml:trace>
    </iact:actionData>
  </iact:action>
  <iact:action type="add" startTime="99031">
    <iact:property name="dataType"/>
    <iact:actionData xml:id="d19">
      <inkml:trace xmlns:inkml="http://www.w3.org/2003/InkML" xml:id="stk19" contextRef="#ctx0" brushRef="#br1">12453 5450 0,'-35'0'156,"0"0"-148,17 0-2,1 0 29,-72 18-34,-158 53 33,159-54-20,-35 19-12,52-36 4,-17 17 5,-18 36 6,-17 18-2,-54-18 2,36 35 1,88-53-4,-17 36-12,17-54-1,-18 18 6,36 1 17,0-19-23,-18 19 15,35 17-15,-17 0 6,0-18 2,-36 53 7,-35 53 2,0 88-2,18-52 5,35-124-9,36 0-7,-19 17-2,36-17 4,-17 35-4,-54 106 13,53 0 1,-34 36 0,34-89-14,0 0 11,-35 106 2,36 0 6,17-36-12,-36 89-6,19-159 5,17-35-5,-35 159 14,17-124-2,0 0 1,18 18 0,-17-18 3,17-71-8,0 72-8,0-89-2,-18 35 2,0-18 4,18-17 9,-17 35-3,17-35-12,-18 35-1,18-70 3,-18 53 7,-34 70 6,-19 53-1,36-53 1,-1 88 1,-52-88-3,88-52 1,-70 52-14,52-88 5,0-1 6,-17 90 2,17-19 5,1-52-11,-1-1-6,1-17 11,-19 35-13,19 18 17,-1-53-4,0 18-12,18-36-1,-17 0 7,17-17 2,-18 17 8,18-17-9,-18-18-4,18 17 14,0 1-7</inkml:trace>
    </iact:actionData>
  </iact:action>
  <iact:action type="add" startTime="100541">
    <iact:property name="dataType"/>
    <iact:actionData xml:id="d20">
      <inkml:trace xmlns:inkml="http://www.w3.org/2003/InkML" xml:id="stk20" contextRef="#ctx0" brushRef="#br1">8961 12718 0,'0'17'65,"0"19"-53,0-19-7,0 54 8,0 35 4,0-53 1,0 17-2,18-17 0,-18-18 3,17-35 63,1 0-63,-1 0-2,19-17-3,-1 17 3,-17-18-3,17 0 2,-17 18-15,-1 0 0,1 0 12,-1 0 9,1-17 91,-18-1-96</inkml:trace>
    </iact:actionData>
  </iact:action>
  <iact:action type="add" startTime="103468">
    <iact:property name="dataType"/>
    <iact:actionData xml:id="d21">
      <inkml:trace xmlns:inkml="http://www.w3.org/2003/InkML" xml:id="stk21" contextRef="#ctx0" brushRef="#br1">15364 5027 0,'17'0'69,"1"0"-50,0 0-12,140 0 23,142 18 3,-229-18-28,-1 17 11,1 1-4,52 0-7,-70-1-2,36 36-2,-1-18 6,-35-17 9,35 35 1,35 18-12,-70-18 3,18 52-3,35 19 10,-36 35 2,-34-36-1,-1 0 1,18 19 2,-53-72-6,0 18-11,17-35-1,-17 88 6,0 71 1,0-141 9,0 34-2,0 125-14,0-89 5,0-71 5,-35 54 6,17 17 5,1-70-10,-1-19-7,1 19-2,-1-18 3,0 0-5,1 17 16,-1-17-1,-53 18-14,71-36 4,0-17 4,-17 17 6,-1-35 0,0 18 0,1-18 1,-1 17 6,1-17-12,-1 18-4,-35-18-2,18 0 16,-53 0-20,-54-18 17,19-35-3,-18 18 1,88 0 1,-35-36 0,-18 18-1,71-17 2,-18 35-2,0 17 0,18-17 2,17 35 1,-17-18 0,17 0-8,0 18-5,18-17-3,-17 17-1,-1 0 92</inkml:trace>
    </iact:actionData>
  </iact:action>
  <iact:action type="add" startTime="108353">
    <iact:property name="dataType"/>
    <iact:actionData xml:id="d22">
      <inkml:trace xmlns:inkml="http://www.w3.org/2003/InkML" xml:id="stk22" contextRef="#ctx0" brushRef="#br1">15223 8837 0,'0'18'210,"0"-1"-191,17 1-13,1 0 2,0-1-2,17-17 1,-17 18 3,-1-18-3,18 35 20,54 36 7,-36-36-17,-18-35-2,35 35-13,19-17 4,-54 0 4,18-1 8,17 1-3,1-18 1,-1 0 2,-17 0-3,53 0 4,-88 0-5,35 18-13,-36-18 7,19 0 2,34 0 5,1 0 3,-1 0-2,19 0 0,-1 0 1,-53 0-1,36 0-14,-54 0 4,18 0 19,1 0-24,-1-18 16,0 18-1,1-18 1,17 1 0,-1-1-1,-16 0 8,-19 1-19,1-19-2,17 19 1,18-36 3,-18 35 1,36-35 7,-18 18 3,-18 17 1,-17 18-7,-1-17-9,-17-1 0,18 18 9,0-35 5,17 0 1,-35 17 30,18 0-47,-1 1 19,1-36-6,17 17 2,0-69-1,1-1 5,-19 88-6,19-88-5,-19 36-6,19 17 1,-1-88 14,18 53-1,17-89 5,-52 107-11,0-1-6,-1 18-1,1-35-1,-18 53 4,0-18 9,18 17-3,-18 1-10,0 0-2,0-18 3,0 35 7,0-17 8,0-18-3,0-17 1,0 34-10,0 1 0,0-36 11,-53 1 5,53 52-15,-18 1-3,18-1 1,0 0 1,-18-35 10,1 18 1,-19-18 3,36 36-10,-52-36 5,16 35 1,19 0 2,-1 1-5,0-1 5,1 0-3,-19-17 0,1 18 4,17 17-8,1-18 10,-1 0-11,1 1-3,-1 17 4,0-18 6,18 0-5,-17 1-9,-1-1 8,-17 0 6,17 1-2,18-1 1,-18 1-17,1 17 7,-1-18 1,-17 0 10,0-17 1,17 17-11,0 1-1,1-1 9,-19 18 6,19-18-11,17 1-4,-18 17 3,18-18 5,-17 0-6,-1 18 1,0-17 7,-17-1-2,17 1 2,18-1-1,-17 0 6,-1 1-12,-17 17-7,17-18-2,1 18 4,17-18 4,-36 1 10,19-19-2,-19 19 0,36-1-3,-17 18 2,-1 0 75,18-17-78,-18-1 546,18 0-548,0 1-1,-17 17-5,17-18 0,-18 0 12,0 1-12,18-1 4,-17 0 0,17 1 3,0-1-8,0 1 10,-18 17 27,18-18-4,-17 18-20,17-18-5,-18 1 9,0 17-8,1-18 2,-1 0-11,18 1 1,-35-1 2,-18 0 11,35-17-1,-35 0 8,53 17-18,-35 1 0,35-1 3,-35-17 7,17 17-3,0 0-12,1 18-1,17-17 6,-18-1 1,0 0 14,18 1-7,-35-1 0,0 1 5,17 17 5,-17 0-5,17 0-16,-17 0 10,17 0 1,-34 0-13,-19 0 4,53 0 10,1 0-8,-19 0-4,1 0-1,18 0 11,-19 0 2,19 0-1,-1 0 4,0 0-4,1 0-13,-1 0 3,0 0 8,-17 0 1,-35 0 3,17 0 0,17 0 2,19 0-7,17-18-5</inkml:trace>
    </iact:actionData>
  </iact:action>
  <iact:action type="add" startTime="112501">
    <iact:property name="dataType"/>
    <iact:actionData xml:id="d23">
      <inkml:trace xmlns:inkml="http://www.w3.org/2003/InkML" xml:id="stk23" contextRef="#ctx0" brushRef="#br1">15717 4939 0,'-18'0'72,"0"18"-61,-17-1-4,0 1-2,17-1 3,-35 36 19,-17-35 5,52 0-16,0-18-5,18 17 8,0 1 104,0 0-80,0-1-24,18 18-11,17-17 3,36 35 5,-54-53-3,1 18-11,17-18 0,-17 35 15,0-35-4</inkml:trace>
    </iact:actionData>
  </iact:action>
  <iact:action type="add" startTime="123548">
    <iact:property name="dataType"/>
    <iact:actionData xml:id="d24">
      <inkml:trace xmlns:inkml="http://www.w3.org/2003/InkML" xml:id="stk24" contextRef="#ctx0" brushRef="#br1">8097 14252 0,'17'0'67,"1"0"-64,0 0 2,17-17 3,0-1-1,18-17 20,88-36 4,-88 53-14,35 1-1,0-18 1,-17 35 3,-53-18-15,17 18-4,-18 0 6,36 0 11,-35 0-2,-18-18 7</inkml:trace>
    </iact:actionData>
  </iact:action>
  <iact:action type="add" startTime="124322">
    <iact:property name="dataType"/>
    <iact:actionData xml:id="d25">
      <inkml:trace xmlns:inkml="http://www.w3.org/2003/InkML" xml:id="stk25" contextRef="#ctx0" brushRef="#br1">8573 13899 0,'0'36'76,"0"-19"-60,70 54 14,-34-53 2,52 34-30,-71-52 13,1 0 0</inkml:trace>
    </iact:actionData>
  </iact:action>
  <iact:action type="add" startTime="125040">
    <iact:property name="dataType"/>
    <iact:actionData xml:id="d26">
      <inkml:trace xmlns:inkml="http://www.w3.org/2003/InkML" xml:id="stk26" contextRef="#ctx0" brushRef="#br1">9067 14146 0,'17'0'105,"1"0"-103,0 0 2,-1 0 7,36 0-7,-18 18 5,18-18-2,-17 18 1,-1-18 29,141 35-35,-35-17 30,-123-18-17,35 0-12,-18 0 11,1 0-12,-1 0 14,18-36 8,-18 1-15,0 17-4,1 1-2,-19-19-1,18 19 6,-17-18 9,17-18-3,18 17-13,-35 1 0,-18 17 7,53-52 4,17-54 2,19-17 2,-19-88 0,-35 88 0,36 0 1,-53 17 4,-18 71-9,17-35-3,-17-35-7,0 70 2,18-141 15,-18 53 3,0 70-8,0-35-9,0-35-2,0 35-2,0-17 8,0-18 2,0-106 7,0 88-3,0 18-13,0 35-1,0-35 5,0 0 9,-35 17-4,35-52-8,0 70 0,0-35 7,0-212 8,0 142-3,0 17 8,0 88-13,0 35-2,0 36-4,0-53-3,0-18 5,0-35 10,0 35 2,17-35-3,19 0 3,17 35 1,-1-18-6,-34 89-10,17-18-2,-17 0 5,17-35 3,53-35 11,-17-1-8,35-17 4,17 35 0,-17 18 1,-88 70-1,35-35 1,-18 36 0,-17-1-2,-1 18-13,-17-17-1,18 17 14,-18-18 96,0 0-103,18-17 5,52-53 6,-35 53-4,-17-1 2,0 19-1,17-36 1,0 0 1,0 18-1,-17-1 2,-18 19 0,0-1-8,18 18-10,-18-18 4,17 1 22,1-1 1,0 18 26,-18-18-44,17 1-2,-17-1 14,0 1-12,18 17-9,-18-18 17,18 18-16,-18-18 19,17 18-13,-34 0 27,-1 0 125,18 18-145,-18-18-8,18-18 29,18 1-20,0-19 0,-18 1-1,17 17 1,1 1-14,0 17 26,-1-18 116,-17 0-123</inkml:trace>
    </iact:actionData>
  </iact:action>
  <iact:action type="add" startTime="127592">
    <iact:property name="dataType"/>
    <iact:actionData xml:id="d27">
      <inkml:trace xmlns:inkml="http://www.w3.org/2003/InkML" xml:id="stk27" contextRef="#ctx0" brushRef="#br1">12206 5891 0,'0'18'29,"0"35"-21,-17-35 0,-1 52 2,1 36-4,-1-71 3,0 89-2,1-71 3,-1 0-5,-53 123 20,54-105 7,-1-54-14,18 1 10,0-36 60</inkml:trace>
    </iact:actionData>
  </iact:action>
  <iact:action type="add" startTime="128206">
    <iact:property name="dataType"/>
    <iact:actionData xml:id="d28">
      <inkml:trace xmlns:inkml="http://www.w3.org/2003/InkML" xml:id="stk28" contextRef="#ctx0" brushRef="#br1">12242 5803 0,'17'0'50,"1"0"-26,0 0-16,-1-17 0,36 17 20,-18-18 6,-35 53 51,0 0-72,0 54-10,0-36 12,-17 70 1,-18-35 1,35-70-1,0 0-15</inkml:trace>
    </iact:actionData>
  </iact:action>
  <iact:action type="add" startTime="143278">
    <iact:property name="dataType"/>
    <iact:actionData xml:id="d29">
      <inkml:trace xmlns:inkml="http://www.w3.org/2003/InkML" xml:id="stk29" contextRef="#ctx0" brushRef="#br1">16669 11430 0,'-53'0'3,"-17"0"5,-1 0 2,18 0-3,18 0 1,-18 0 1,-18 0 2,54 0-6,-54 0 2,54 0 1,-36 0 19,-18 18 10,53-1-24,1 1-8,-1 0-2,1-1 3,-19 18 12,-17 54-16,-17 105 14,-18 17 1,52-17-1,-17-53 3,53-70-4,-17 35 1,17-18 2,0 0-15,0-35 2,0 0 5,0 18-5,0-18 5,0 0 6,0-18 0,0-18 1,0 54 1,0-36-4,0-17-12,0 0-1,0-1 8,0 1 2,17-18 1,-17 17 5</inkml:trace>
    </iact:actionData>
  </iact:action>
  <iact:action type="add" startTime="144145">
    <iact:property name="dataType"/>
    <iact:actionData xml:id="d30">
      <inkml:trace xmlns:inkml="http://www.w3.org/2003/InkML" xml:id="stk30" contextRef="#ctx0" brushRef="#br1">15558 12841 0,'0'18'16,"0"35"-8,0-18 1,0 18 0,0-18-4,0 0 8,0 18-9,17 36 20,1-54 6,17 71-28,-17-89 3,-18 1 21,18-18 92,-1-35-110,1 17 3,53-70 4,-19 0 1,19-1 0,-36 54 3,18 0-5,-53 17-12,18 1 20,-18-1 2</inkml:trace>
    </iact:actionData>
  </iact:action>
  <iact:action type="add" startTime="148048">
    <iact:property name="dataType"/>
    <iact:actionData xml:id="d31">
      <inkml:trace xmlns:inkml="http://www.w3.org/2003/InkML" xml:id="stk31" contextRef="#ctx0" brushRef="#br1">15822 9437 0,'18'0'98,"0"0"-82,17 0-10,18 0 4,-35 0-3,17 0 0,18 0 2,-36 0-2,19 0 2,-1 0-1,35-18 21,89-35 4,-71 18-15,1 0-3,-36-1 3,-36 36 0,36-35-4,35-35 4,-17-1-3,-1-17-14,-52 70 0,35-52 7,-35 17 15,35-53-22,-18 35 17,-18 1-2,19-36 1,-19 0 3,19 36-7,-36-19-8,0 36-2,0-17-2,0-71 24,-36-89-24,36 142 17,0-18-2,-17-35 2,17 88-12,-36-35-3,36 53 5,-17-18 4,17 0 11,-18 35-14,18-17-5,-17 0-3,17 17 3,-18 1 6,-17-72 7,-36 1-1,-35-18 1,-17 18 0,52 35 5,36 36-12,17 17-5,1 0-1,-1-18-1,0 18 3,1-18 10,17 1-1,-18 17-13,0-18 3,18 0 6,-17 1 6,-1 17-1,0-18 1,1 1 6,17-1-12,-18 0-7,18 1 0,-17 17 6,-1-36 4,0 19 8,1 17-4,17-18-4,0 0 22,-18 1-22,-35 17 3,0-35 0,36 17-8,17 0-5</inkml:trace>
    </iact:actionData>
  </iact:action>
  <iact:action type="add" startTime="149419">
    <iact:property name="dataType"/>
    <iact:actionData xml:id="d32">
      <inkml:trace xmlns:inkml="http://www.w3.org/2003/InkML" xml:id="stk32" contextRef="#ctx0" brushRef="#br1">16316 6085 0,'-17'18'94,"-1"0"-88,18-1 10,-18 1-15,1 0 21,-1-1-12,18 1-4,-18 0-2,18-1 7,-17 1 4,-1-18-12,18 17 2,0 1 18,0 0-19,0 17 13,0 0-1,0 18-3,0-35 6,0 17-3,0-17 9,0-1-9,0 1 12,0 0 23</inkml:trace>
    </iact:actionData>
  </iact:action>
  <iact:action type="add" startTime="151644">
    <iact:property name="dataType"/>
    <iact:actionData xml:id="d33">
      <inkml:trace xmlns:inkml="http://www.w3.org/2003/InkML" xml:id="stk33" contextRef="#ctx0" brushRef="#br1">15170 14358 0,'0'-18'14,"17"18"19,1-17-24,0-1 6,-18 1-9,70-36 25,-34 35 1,52-35-30,-71 35 4,1 1 5,53-19 4,-1-16 2,36-1 0,0 0-1,0 35 1,-1-17 0,-69 35-3,17-18-10,-18 18-4,0 0 4,0-17 6,1-1 7,-1 0 0,-17 18-1</inkml:trace>
    </iact:actionData>
  </iact:action>
  <iact:action type="add" startTime="152446">
    <iact:property name="dataType"/>
    <iact:actionData xml:id="d34">
      <inkml:trace xmlns:inkml="http://www.w3.org/2003/InkML" xml:id="stk34" contextRef="#ctx0" brushRef="#br1">15628 13582 0,'18'0'43,"17"0"-29,1 18-12,-1-1 7,-17 18-3,123 71 25,-106-35-1,106 52-28,-88-52-1,17-36 7,-52-17 15,88 70-22,-18-17 15,0-36 1</inkml:trace>
    </iact:actionData>
  </iact:action>
  <iact:action type="add" startTime="155464">
    <iact:property name="dataType"/>
    <iact:actionData xml:id="d35">
      <inkml:trace xmlns:inkml="http://www.w3.org/2003/InkML" xml:id="stk35" contextRef="#ctx0" brushRef="#br1">15858 7320 0,'17'0'86,"1"0"-78,0 0 10,-1 0-10,36-35 12,0 0-11,71-89 15,-1 18-8,-35 0 1,18-52 0,-18 34 1,-17-17-2,-54 106-11,89-230 0,-70 124 3,34-106 6,-17-35 5,-35-53-1,-18 158-7,0 72-9,0-142 1,0 70 10,0-158 3,-36-53 3,19 265-4,-36-19-13,35 19-1,-70 0 3,17-1 7,-70-52 5,71 70 0,-1 53 2,1 18-2,-1-1 1,-52 19 0,52 17-2,-158-36-14,88 36 7,35 0 2,-159-17 9,106 17-5,1 17 3,17 54-2,-18 0 5,71-18-17,0-18 2,35 0 1,-36 36 10,54-54 0,-53 54-14,-36-1 4,89-17 4,-88 35 9,-1 18-4,18 0 1,18-35 5,18-18-9,34 0-9,-17-1-1,18-16 10,0 34-10,-89 54 12,19-18 2,-1-1 2,53-16-2,0 16 1,0-16-1,0-1 0,35-18 0,18-17-14,-17-17-1,17 16 6,0 37 1,0 122 9,0 1 0,0 53 0,53-36-2,35-53 3,0 1 2,-17-54-8,-36-70-8,53 88 2,-53-53 2,36 36 9,105 158-2,-70-458 2,-53 211-13,53 0 9,17 18 9,-52-35-11,-18-1-5,-18-17-2,-17 0-3</inkml:trace>
    </iact:actionData>
  </iact:action>
  <iact:action type="add" startTime="157211">
    <iact:property name="dataType"/>
    <iact:actionData xml:id="d36">
      <inkml:trace xmlns:inkml="http://www.w3.org/2003/InkML" xml:id="stk36" contextRef="#ctx0" brushRef="#br1">16016 6632 0,'18'0'42,"0"0"-28,17 0 19,0 0-32,230 36 33,-124-36-19,141 0-13,-141 0 7,0 0 0,195-18 8,-178 0 0,142-35-3,-141 36 2,-89-19 3,19 1-3,-36 17-1,52-17-14,-69 0 5,52-18 5,18-18 9,0 1-3,-36-1-4,36 1 5,-88 34-5,17 1-11,0-18-1,-17 53 7,-1-53-1,54-52 10,-36-1 4,36-18-7,-36 1 2,-35-1 2,35 1-3,-17-36 2,0 36-2,-1-71 4,-17 88-4,0-53 1,0 53 3,0-35-1,0 0-1,0 88-4,0-35-8,0 35-3,-17 0 1,-1-35 7,-17-18 7,-53-70-3,-1-1 1,-17 36 1,18 0 1,-35 18 0,88 70 1,-124-18 3,18-17-5,0 17 0,17 18-2,1 18 4,-54-18-3,36 18 3,123 35-14,-70-18 7,-53 18 7,71 0-3,-89 0-11,71 0 3,52 0-3,-122 36 18,-36 16-9,53 1 3,70-35 2,0 0-3,36-18 3,17 0-2,54 0 126,-19 0-133</inkml:trace>
    </iact:actionData>
  </iact:action>
  <iact:action type="add" startTime="158694">
    <iact:property name="dataType"/>
    <iact:actionData xml:id="d37">
      <inkml:trace xmlns:inkml="http://www.w3.org/2003/InkML" xml:id="stk37" contextRef="#ctx0" brushRef="#br1">17004 2170 0,'-17'0'1,"-1"0"4,18 17 5,-18-17-2,-17 0 0,17 18 2,-17-1-4,0 1 4,0 0-8,17-1 6,-17-17 0,17 36 13,-105 17 14,105-36-20,-35 19-13,18-19-1,-1 1 3,1 17 7,-35 18 6,17-18 2,0 18-2,35-35-3,0-18-12,1 17-1,17 1 7,-18 0-3,18-1 27,0 1 16,0 0-25,0-1 19,0 1-25,18 0-2,17-1-6,36 36 6,52 0 2,-35 0 0,36 18-3,-54-1 3,1-52 4,-53-1-10,-1 1-8,1-18-1,-1 0 18,-17 18-10</inkml:trace>
    </iact:actionData>
  </iact:action>
  <iact:action type="add" startTime="171896">
    <iact:property name="dataType"/>
    <iact:actionData xml:id="d38">
      <inkml:trace xmlns:inkml="http://www.w3.org/2003/InkML" xml:id="stk38" contextRef="#ctx0" brushRef="#br1">20514 14570 0,'-17'17'49,"-1"1"-45,0 0 3,-17 17-1,-18-17 4,18-1-2,0 1-2,-106 70 22,-89 71 13,213-124-28,-1-35 4,0 0 43</inkml:trace>
    </iact:actionData>
  </iact:action>
  <iact:action type="add" startTime="172755">
    <iact:property name="dataType"/>
    <iact:actionData xml:id="d39">
      <inkml:trace xmlns:inkml="http://www.w3.org/2003/InkML" xml:id="stk39" contextRef="#ctx0" brushRef="#br1">19315 14393 0,'0'-17'11,"18"17"11,-1 0 0,1 0-4,17 0-4,18 35 9,-18 0 8,230 124-30,-159-124 5,17 18 5,18-18 4,-70 1 3,-36-36-1,-35 17-1</inkml:trace>
    </iact:actionData>
  </iact:action>
  <iact:action type="add" startTime="173477">
    <iact:property name="dataType"/>
    <iact:actionData xml:id="d40">
      <inkml:trace xmlns:inkml="http://www.w3.org/2003/InkML" xml:id="stk40" contextRef="#ctx0" brushRef="#br1">20214 14852 0,'18'0'137,"0"0"-128,-1 0-5,1 18 11,0-18-14,52 17 26,89 1 7,-141-18-33,-1 0 15,36 0-10,-35 0 11,-1 0 23,1 0-22,0 0-14,17-18 9,-17 18 4,17 0 3,0-17-7,1-1-9,-36 0 2,17 1 3,18 17 7,1-36-1,17 1 2,70-18 7,-52 0-10,-18 36 1,-18-1 2,-35 0 4,17 18 166,-17-17-179,0-1 0,18 18 13,-18-18-20,18-17 16,-1 35-1,-17-17 1</inkml:trace>
    </iact:actionData>
  </iact:action>
  <iact:action type="add" startTime="174615">
    <iact:property name="dataType"/>
    <iact:actionData xml:id="d41">
      <inkml:trace xmlns:inkml="http://www.w3.org/2003/InkML" xml:id="stk41" contextRef="#ctx0" brushRef="#br1">21167 14552 0,'0'-18'61,"35"-17"-51,1 18-2,-19-1 2,1 0-6,52 1 24,-34-19 6,-36 54 51,17 0-77,1-1 15,-18 19-19,0-1 7,0 0-7,0 0-2,18-17 4,-18 0 6,0-1 1,0 1 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06:42.8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452">
    <iact:property name="dataType"/>
    <iact:actionData xml:id="d0">
      <inkml:trace xmlns:inkml="http://www.w3.org/2003/InkML" xml:id="stk0" contextRef="#ctx0" brushRef="#br0">2276 5133 0,'-18'0'46,"0"18"-38,1-1 11,-1 1-15,-52 35 17,-124 123 12,-18 1-17,141-107 2,18-17-2,36-35-11,17-1 55</inkml:trace>
    </iact:actionData>
  </iact:action>
  <iact:action type="add" startTime="14043">
    <iact:property name="dataType"/>
    <iact:actionData xml:id="d1">
      <inkml:trace xmlns:inkml="http://www.w3.org/2003/InkML" xml:id="stk1" contextRef="#ctx0" brushRef="#br0">1535 5274 0,'18'18'89,"-1"17"-80,-17-17 0,18 17-4,17 0 22,36 53 8,-36-52-17,-17-1-6,17-17-8,-17-1-1,-1 1 2,18-18 2,-17 17 9,0 1-2,-1-18-11,-17 18 74</inkml:trace>
    </iact:actionData>
  </iact:action>
  <iact:action type="add" startTime="14643">
    <iact:property name="dataType"/>
    <iact:actionData xml:id="d2">
      <inkml:trace xmlns:inkml="http://www.w3.org/2003/InkML" xml:id="stk2" contextRef="#ctx0" brushRef="#br0">2399 5380 0,'0'-18'22,"0"54"-2,-70 34-15,34-17 5,-17-18-5,-70 124 20,70-53 11,53-89-16,0 1-10,0 0-7,0-1-1,0 19 5,18-36 14,52 17-20,54 1 16,17-18 0,0 0-1,-88 0 3,-53-18 8,0 1-13,0-1-7,0 0 10,0-17 0,-18-35-13,-35 34 5,36 1-4,-124-88 12,-71 17-2,124 35 2,17 18 0,54 53-3,17-17-11,-18-19-2,18 1 5,0 0 3,0-18 7,53 18 1,0-36-7,-36 36-6,19-1-1,-19 19 2,1 17 6,0 0 6,-1 0-1,1 0 0,-18 70 1,17 124 2,-17-17-1,0-71-1,0 35-2,0-53 2,0-35-2,-17-18 2,17-17-3,0-1-7,0 1 30,17-36-23,19 1-3,70-89 5,-36 35 1,1 18-1,-54 18 0</inkml:trace>
    </iact:actionData>
  </iact:action>
  <iact:action type="add" startTime="15671">
    <iact:property name="dataType"/>
    <iact:actionData xml:id="d3">
      <inkml:trace xmlns:inkml="http://www.w3.org/2003/InkML" xml:id="stk3" contextRef="#ctx0" brushRef="#br0">2875 5274 0,'18'0'15,"-18"35"35,0-17-37,0 17 4,0 1-3,-18 52-10,18-18 3,-17-34 1,-1 69 7,1 19 1,17-71 1,0 0 0,0-36 0,0 1-3,0 0-11,0-1 10,17-17 6,54 0-2,-18 0-2,-18-17 2,-17-1 1,17-17-1,-17 17-1,-18 0 3,0 1 36,-18 17-7,0 0-41,1 0 2,-1 17 3,0-17 3,18 18-13,0 0 31</inkml:trace>
    </iact:actionData>
  </iact:action>
  <iact:action type="add" startTime="18813">
    <iact:property name="dataType"/>
    <iact:actionData xml:id="d4">
      <inkml:trace xmlns:inkml="http://www.w3.org/2003/InkML" xml:id="stk4" contextRef="#ctx0" brushRef="#br0">1253 5927 0,'17'0'76,"1"0"-66,0 0-2,105-36 24,-17 19-2,-88 17-14,17 0 0,-18 0 1,19 0 0,17 0-2,0 0 1,-36 0 0,-17 35 65,0-17-72</inkml:trace>
    </iact:actionData>
  </iact:action>
  <iact:action type="add" startTime="19396">
    <iact:property name="dataType"/>
    <iact:actionData xml:id="d5">
      <inkml:trace xmlns:inkml="http://www.w3.org/2003/InkML" xml:id="stk5" contextRef="#ctx0" brushRef="#br0">530 7126 0,'-18'35'4,"-17"18"-3,17 18 3,-17-18 7,-1 0-6,36-18 1,0-17 5,0-1-5,0 1 33,18-18-36,0 0 27,140-18-26,-122 1 2,-1-1 1,0-17 10,-17 35-1,-18-18-1,0 0 18,-18 18-32,-123-17 17,124-1-11,-36 0 3,35-17 5,-17-53 3,17 0-2,18 0 3,18-36-2,-1 89-3,19 0-9,69-36 3,-69 18-4,-1 36 13,-17 17 0,-18 35 20,-18 35-23,0-17 2,-35 53-11,1 0 0,52-88 4,0-1 13,17-34 8,36-1-20,-18 0 7,1 1-1,-19-1 2,1 0-1,-18 36 30,-18 35-38,18-18 1,-17 53 6,-1 18 1,18-18-1,0-52-12,0 17 10,0 0 2,35-18-13,1 0-2,-1-35 5,0 0 6,18 0 1,18-53 3,-71 18-1,17 0 2,-17-1 1,0 1-2,-17 0 0,-1 35 3,18-18 10,0-17-21,35 0 3,18-36 7,18 18-2,-18 0-1,70 18 3,-123 17 2,18 18-5,-18 88 2,-36 54-1,19-1 1,17-35-1,0-89 2,0 1-2,0-1-10,17-17 3,1 0 7,17 0 7,-17 0-18,0 0 1,-1 0 10,-17-17 5,0-1-5,-35-52-11,0 34-4,-18 1 8,35 0 6,-17-53 2,35 70-1,0-123-11,0 53 3,17 35-3,1 0 9,0 18-12,17 17 15,-17 0 0,-18 1 1,17 17 6,-17 17-13,0 71 3,0 1 1,0-19 2,0-17 0,0-18 2,18-17-3,0-18-2,52 0-9,89-88 2,-71 53-1,141-107 11,-35 37 1,-70 34-5,-71 53 5,-53 1-2,-18 34 27,-17 19-35,-53 140 11,17-88-5,18 53 2,36-35 0,17-18 1,0-17 0,17-36 0,1-17-2,17-18 3,18-18-2,0-52 1,-35 34 0,-1 1 0,-17 17-1,0-34 1,-17 34-2,-19 18-13,19 0-1,-1 0 5,-17 0 6,-18 53 5,0 17-1,0 1-2,18 0 2,35-36 1,0-18 1,0 1-3</inkml:trace>
    </iact:actionData>
  </iact:action>
  <iact:action type="add" startTime="21850">
    <iact:property name="dataType"/>
    <iact:actionData xml:id="d6">
      <inkml:trace xmlns:inkml="http://www.w3.org/2003/InkML" xml:id="stk6" contextRef="#ctx0" brushRef="#br0">900 8273 0,'0'0'3,"-35"0"-1,-1 17 6,1 19-2,-35 16 26,52-16-1,18 52-28,0-70 12,35-18 16,0 0-13,1-36-2,-1-17 1,-17 18 0,-18 0 6,0 0-16,-36-1-4,1-17-2,-35 18 5,34 0 5,-17-53 6,36 17 1,17 18-10,0 36-3,0-72 14,53-17-5,17 54 6,-35 52-7,18-18-9,-35 18 8,-18 18 4,0 34 0,0 90-15,0-72 5,0 1 6,-18 35 4,1-54 3,17-34-5,0 0 6,0-36 12,35 0-27,0 1 4,-17-1-6,0 1 3,34-1 3,1 18 7</inkml:trace>
    </iact:actionData>
  </iact:action>
  <iact:action type="add" startTime="23710">
    <iact:property name="dataType"/>
    <iact:actionData xml:id="d7">
      <inkml:trace xmlns:inkml="http://www.w3.org/2003/InkML" xml:id="stk7" contextRef="#ctx0" brushRef="#br0">1235 7885 0,'0'17'26,"-35"36"-17,-1-18-1,-34 18-1,-18 53 1,17-53 1,18 18-2,-17-36 2,-18 53-2,-1-17 1,19-1 15,35-35 9,-18 1-31,53-19 6,0-52 74,0 0-71</inkml:trace>
    </iact:actionData>
  </iact:action>
  <iact:action type="add" startTime="24141">
    <iact:property name="dataType"/>
    <iact:actionData xml:id="d8">
      <inkml:trace xmlns:inkml="http://www.w3.org/2003/InkML" xml:id="stk8" contextRef="#ctx0" brushRef="#br0">547 7849 0,'18'0'14,"-1"0"2,19 18-3,-1 70-2,18 0-8,-18-52 1,0 52 8,54 35 5,-54-70 0,35 18-13,-52-36 2,0-17 0,-1-18 10,1 17 0,0-17 14,-1 0-25,1 0 25,0 0-29,17 0 22</inkml:trace>
    </iact:actionData>
  </iact:action>
  <iact:action type="add" startTime="28298">
    <iact:property name="dataType"/>
    <iact:actionData xml:id="d9">
      <inkml:trace xmlns:inkml="http://www.w3.org/2003/InkML" xml:id="stk9" contextRef="#ctx0" brushRef="#br0">1482 9225 0,'0'-17'15,"0"52"32,0 0-38,0 0-3,-18 18 5,-17 35 17,-71 142-27,18-36 31,35-124-15,35-17 1,18-17-2,-17-36 43,17-53-45,0 0-4,17-71 7,54-17-2,-18 0 4,-35 88-5,-18 35-12,53-123 16,-36 106-3,36-35-13,-53 34 3,18 19 20,-1 17-23,-17-18 13,18 18 41,0 53-24,-1 0-28,1 17 5,17 71 8,-17-52-1,17-1 1,-17-18 0,-18-34-1,0-1 1,17 0 0,-17 0-1,18 18 0,-18-17 2,0-1-1,0-17 0</inkml:trace>
    </iact:actionData>
  </iact:action>
  <iact:action type="add" startTime="29428">
    <iact:property name="dataType"/>
    <iact:actionData xml:id="d10">
      <inkml:trace xmlns:inkml="http://www.w3.org/2003/InkML" xml:id="stk10" contextRef="#ctx0" brushRef="#br0">1200 9895 0,'17'-53'18,"36"36"0,0-71-1,-35 88-3,70-53-12,-35 35 6,-18 0 2,18-17 5,-35 35 2,-1-17 110</inkml:trace>
    </iact:actionData>
  </iact:action>
  <iact:action type="add" startTime="29845">
    <iact:property name="dataType"/>
    <iact:actionData xml:id="d11">
      <inkml:trace xmlns:inkml="http://www.w3.org/2003/InkML" xml:id="stk11" contextRef="#ctx0" brushRef="#br0">2064 9066 0,'18'0'25,"-1"53"-9,-17-17-7,0 17-6,0 70 3,0-70 4,0 106 10,0-1-4,0-17 0,0-52 0,0-36-3,0-18-12,0 0 11,0-17-5,0-1 8,0 1 0,0-53 58</inkml:trace>
    </iact:actionData>
  </iact:action>
  <iact:action type="add" startTime="30299">
    <iact:property name="dataType"/>
    <iact:actionData xml:id="d12">
      <inkml:trace xmlns:inkml="http://www.w3.org/2003/InkML" xml:id="stk12" contextRef="#ctx0" brushRef="#br0">2188 9049 0,'0'0'1,"17"0"27,1 0-4,-1 0-14,72 0 7,16 17 0,-52 1-1,-17 0 2,-19-18-2,-17 17 0,0 19 0,0 52-14,-35-18 12,-18 19-12,-53 52 14,-35 17 0,18-52 2,52-35-2,54-71 9,17-18 25,-18 18-43,18-35 11,0 17-1,0 1-1,53-1 2,0 18-2,-18 0 0,0 35 1,18 53-1,35 1 1,1 16 1,-37-87-2,-34 0 0,0-18 44,-1-18-58,-17 0 7,36-34 4,17-1 3,-18 0 0</inkml:trace>
    </iact:actionData>
  </iact:action>
  <iact:action type="add" startTime="31367">
    <iact:property name="dataType"/>
    <iact:actionData xml:id="d13">
      <inkml:trace xmlns:inkml="http://www.w3.org/2003/InkML" xml:id="stk13" contextRef="#ctx0" brushRef="#br0">3105 9278 0,'0'88'176,"-18"-35"-171,18 53 2,-53 211 25,36-105 0,17-194-13,0-36 22,0-17-33,0-53 8,0-53-1,0-18 2,53 0 1,-18-17-2,0 70 2,-17 71-2,-1 17-14,1-17-2,0-1 8,-1 36 6,-17-17-2,18 17 37,0 53-43,-1 17 3,18 107 9,-35-124-2,18 105-14,-18-105 3,35 0 6,-35 0 6,0-35-1,0-1-1,0 1 7,18-18 7,17-35-10,-17-1-5,0 1 1,70-88-13,-53 87 4,-17-17 4,-1 36-6,19-36 7,16-18 7,1 18-1,-35 36 2,-18-1-3,18 18 16,17 106-15,-17 53 1,-1 17-3,1-17 2,0-89-1,-18-52 1</inkml:trace>
    </iact:actionData>
  </iact:action>
  <iact:action type="add" startTime="36327">
    <iact:property name="dataType"/>
    <iact:actionData xml:id="d14">
      <inkml:trace xmlns:inkml="http://www.w3.org/2003/InkML" xml:id="stk14" contextRef="#ctx0" brushRef="#br0">2258 10530 0,'0'18'5,"0"0"25,0-1-22,0 1 8,18-18-9,-18 18 1,0-1 0,0 36 20,0 71 5,0-71-15,0-36-2,0 1 1,0-1 4</inkml:trace>
    </iact:actionData>
  </iact:action>
  <iact:action type="add" startTime="36861">
    <iact:property name="dataType"/>
    <iact:actionData xml:id="d15">
      <inkml:trace xmlns:inkml="http://www.w3.org/2003/InkML" xml:id="stk15" contextRef="#ctx0" brushRef="#br0">2699 10654 0,'-18'0'13,"1"0"2,-1 0-1,-17 0-13,17 0 0,-17 18 7,17-18 0,1 17 10,17 1 17,0-1 14,0 1-37,0 17 7,17-17-16,1 35 13,0-18 0,-18 0-1,17-17 17,-17 0-31,0 17 17,0-17-1,0-1 2,-17-17 82,-1 0-83,0-17-7,1 17 4</inkml:trace>
    </iact:actionData>
  </iact:action>
  <iact:action type="add" startTime="37578">
    <iact:property name="dataType"/>
    <iact:actionData xml:id="d16">
      <inkml:trace xmlns:inkml="http://www.w3.org/2003/InkML" xml:id="stk16" contextRef="#ctx0" brushRef="#br0">2928 10742 0,'-17'18'24,"-1"-1"-7,0 1-16,1 0 5,-1-1 5,1 1 7,17 17-3,-18-17 2,18-1 0,0 1-1,0 0 1,18-1-1,17 36 2,53-35-2,18 0 2,0-1 2,-89-17-8,19 0-8,-19 0-1,-17-17 3,18 17 7</inkml:trace>
    </iact:actionData>
  </iact:action>
  <iact:action type="add" startTime="44809">
    <iact:property name="dataType"/>
    <iact:actionData xml:id="d17">
      <inkml:trace xmlns:inkml="http://www.w3.org/2003/InkML" xml:id="stk17" contextRef="#ctx0" brushRef="#br0">5698 6174 0,'0'17'42,"-18"-17"-38,0 18 3,1 0 0,-18 34-1,-1-34 4,19 35 21,-72 53-29,19 53 29,70-106-15,0-18 2,0-18-2,0 54 1,0-36 0,35 1-3,18 16-11,-18-34-1,1 17 3,-1-35 2,18 0 15,-18 0-10,-17 0-7,-1 0 4,1-17 10,0 17-2,-18-18-13,17-17 8,1 17-7,0-35 0,-18 18-3,17 0 4,18-53 10,1-1 0,-19 19 4,-17 34-4,0 19 1,0-1 17,0 71 13,0 18-38,0-1 4,0 1-1,-17-18-11,17 17 1,0-17 11,0 18 3,0-36 3,17-35 109,19 0-109,-19-35-18,36-1 15,0 1-15</inkml:trace>
    </iact:actionData>
  </iact:action>
  <iact:action type="add" startTime="45984">
    <iact:property name="dataType"/>
    <iact:actionData xml:id="d18">
      <inkml:trace xmlns:inkml="http://www.w3.org/2003/InkML" xml:id="stk18" contextRef="#ctx0" brushRef="#br0">6227 6615 0,'-71'35'1,"18"0"5,0 0 1,1 1 3,16-1-3,19 0 3,-1-35-4,18 18 5,0 0 2,0-1 2,88-17 3,141 35 16,-158-35-32,-36 18 12,-17-18 2,-18 18 1,0-1 1,18 1-4,-18 17-12,0 1 4,0-19 6,0 54 6,0-54-2,-18 36 0,0-35-3,1-18-8,17 18-4,-18-18 4,0 0 84,1 0-73,17-18 1,0 0-14,-18 1 13</inkml:trace>
    </iact:actionData>
  </iact:action>
  <iact:action type="add" startTime="46706">
    <iact:property name="dataType"/>
    <iact:actionData xml:id="d19">
      <inkml:trace xmlns:inkml="http://www.w3.org/2003/InkML" xml:id="stk19" contextRef="#ctx0" brushRef="#br0">6756 6756 0,'0'17'14,"-88"54"4,0 17 1,17 18-3,71-88-1,-18-1 0,18 1 7,0-1-11,0 1-6,0 0-1,0-1 0,18 1 9,-18 0-5,53-1 8,-18 1 6,1-18-8,-36 35 116,-53 53-112</inkml:trace>
    </iact:actionData>
  </iact:action>
  <iact:action type="add" startTime="47257">
    <iact:property name="dataType"/>
    <iact:actionData xml:id="d20">
      <inkml:trace xmlns:inkml="http://www.w3.org/2003/InkML" xml:id="stk20" contextRef="#ctx0" brushRef="#br0">5574 7885 0,'-17'0'37,"-54"17"-24,-35 1 3,89-18-4,-1 0-8,0 0-1,18 18 19,18-54 56,0 1-70,17 0 2,35-18 0,107-35 7,-18 35 0,140-36 1,-210 54-6,105 18-8,-124 17 1,36-36 6,88 36 8,-123 0-5,-54 0 2,1 0 142,-18-17-155,18 17 18,-1-18-18,1 0 14,17-70-13,-17 0 2,-1 17 3,54-176 3,-18-17 5,-36-18-1,-17 52 1,0 54-1,-35 0 1,-53-18 0,53 141-2,-1-18-14,19 36 7,-1 35 1,-17-35 7,0 17 1,-18 0 0,-53 18 3,35 0-8,-17 0-10,-18 36-1,-17-19 14,-18 1-14,0 17 15,70-35-1,-35 18-14,-35 17 8,53-17 3,17 17-7,-52-17 7,70-1-1,-53 1-7,71-1-3,-18-17 10,18 18-7,-18 0 11,17-1 2,19 1-2,-19 0-13,19-1-1,-18 1 5,17 0 2,-35 52 9,18 1 4,-1-36-10,19 18-8,-1-18 0,-17 0 12,17 54 3,-17-19-5,17 54-12,-35-54 5,36 1 4,17 158 5,-18 18 3,18 35-3,0-35 3,0-70 2,0-107-8,0-17-7,0-18 2,0-17-5,0 0 2,0-1 12</inkml:trace>
    </iact:actionData>
  </iact:action>
  <iact:action type="add" startTime="52262">
    <iact:property name="dataType"/>
    <iact:actionData xml:id="d21">
      <inkml:trace xmlns:inkml="http://www.w3.org/2003/InkML" xml:id="stk21" contextRef="#ctx0" brushRef="#br0">11483 1729 0,'-17'0'19,"-1"0"249,0 0-202,1 0-29,-1 0-30,-141 17 33,106-17-15,-88 36-21,71-36 2,34 0 2,-34 17 9,17-17-1,0 18 1,0-18-1,36 0 1,-1 0-2,0 17 1,-17 1 0,-18-18 1,-35 18 0,53-18 1,-1 0 0,19 0 7,17 17 78,-18-17-86,18 18 14,-18-18-25,18 35 12,-17 1-2,-1-1 0,0 35 2,1-17-5,17 0-11,-18-18 0,1 1 13,-1 52 1,18-70 0,0 35-15,-18-36 16,18 36 2,0 18-2,-35 17-2,35 35 0,-18-17 2,1-18-1,17 1-1,-18 16-13,18-52 5,-18 18 3,1 70 6,17-35 9,-18-53-18,18-18 1,0 18-6,0 35 2,0-70 2,0 70 9,0 71 3,0-89-2,0 54-15,0-89 14,0-17-14,-18 35 14,18 52 5,0-16-7,0-1 4,0 18 1,0-18-16,0-35 6,0 0-1,0 0 10,0 17-4,0-35-11,0 1 3,0-19 6,0 54 6,0-36 2,0 53 4,0-17-13,0-18-7,0 35 0,0-53 23,0 53-23,0-35 15,0-17-5,-17 17 3,17 17 1,0 1 0,0-1 0,0-35-4,0 1-11,0-19 7,0 1 13,0 0-20,0-1 20,0 1-8,17 0 3,-17 17-3,0-17-13,0-1 1,0 1 15,0 17 1,0-17-6,0-1-2,0 1-2,0 0 8,0-1 2,18-17 87,-18 18-96,18-18 7,-18 18 2,17-1-2,1 18 0,0-17 4,-1-18-4,1 0 78,0 0-78,-18 18-9,17-18 33,1 0-10,0 0-13,-1 0-2,1 0 1,-1 0 12,1 0-26,0 0 14,-1 0-1,19 0-13,-19 0 14,1 0 4,17 0-4,0 0 3,1 17-8,-1 1-9,0-18-1,1 0 14,-1 18 2,-17-18 0,-1 0-11,-17 17-3,18-17 157,17-17-155</inkml:trace>
    </iact:actionData>
  </iact:action>
  <iact:action type="add" startTime="55732">
    <iact:property name="dataType"/>
    <iact:actionData xml:id="d22">
      <inkml:trace xmlns:inkml="http://www.w3.org/2003/InkML" xml:id="stk22" contextRef="#ctx0" brushRef="#br0">13212 2681 0,'18'0'42,"-1"-18"-32,-17 1-3,18-1 1,-1 18 0,19 0-1,-19-17 4,19 17-4,105-18 15,17-17 12,-140 35-17,0 0 11,-18-18-21</inkml:trace>
    </iact:actionData>
  </iact:action>
  <iact:action type="add" startTime="56769">
    <iact:property name="dataType"/>
    <iact:actionData xml:id="d23">
      <inkml:trace xmlns:inkml="http://www.w3.org/2003/InkML" xml:id="stk23" contextRef="#ctx0" brushRef="#br0">12224 3616 0,'0'0'0,"71"-18"5,-18 1 1,35 17 5,-53-18-6,-17 18 5,-1 0-5,1 0 7,0 0 0,17 0 130,0 0-116,36-18-25</inkml:trace>
    </iact:actionData>
  </iact:action>
  <iact:action type="add" startTime="57264">
    <iact:property name="dataType"/>
    <iact:actionData xml:id="d24">
      <inkml:trace xmlns:inkml="http://www.w3.org/2003/InkML" xml:id="stk24" contextRef="#ctx0" brushRef="#br0">13371 3457 0,'17'0'10,"19"0"23,-19 0-25,18 0-1,18 0 9,0 0-2,71 0-13,-54 0 5,18 0 5,18 0 5,18 18 1,-36-18 2,-35 0-1,-18 0-6,0 0-9,1 0-2,34 0 4,36-18 20,18-17-24,-54 35 16,-35 0-1</inkml:trace>
    </iact:actionData>
  </iact:action>
  <iact:action type="add" startTime="58446">
    <iact:property name="dataType"/>
    <iact:actionData xml:id="d25">
      <inkml:trace xmlns:inkml="http://www.w3.org/2003/InkML" xml:id="stk25" contextRef="#ctx0" brushRef="#br0">11942 4762 0,'-18'0'12,"36"-17"93,35-1-99,0-17 1,141 0 20,88-1 6,-229 19-17,-18 17-15,36-18 16,-36 18-2,36-35-13,-36 35 6,-18 0 3,19 0 5,-19 0 0,1 0-1,0 0 5,-1 0 9,1 0 58,17 0-81,0 0 1</inkml:trace>
    </iact:actionData>
  </iact:action>
  <iact:action type="add" startTime="59163">
    <iact:property name="dataType"/>
    <iact:actionData xml:id="d26">
      <inkml:trace xmlns:inkml="http://www.w3.org/2003/InkML" xml:id="stk26" contextRef="#ctx0" brushRef="#br0">13917 4533 0,'18'0'41,"0"0"0,-1 0-34,19 0 2,34 0-1,89 0 9,141-17 1,-106-19-3,-18 36 2,89 0-1,-18 0 2,-71 0-4,142 0-12,-177 0 5,0 0 5,194-17 5,-123 17-1,35 0 1,-106 0 0,-88 0-4,0 0-10,-36 0-1,1 0 1</inkml:trace>
    </iact:actionData>
  </iact:action>
  <iact:action type="add" startTime="60625">
    <iact:property name="dataType"/>
    <iact:actionData xml:id="d27">
      <inkml:trace xmlns:inkml="http://www.w3.org/2003/InkML" xml:id="stk27" contextRef="#ctx0" brushRef="#br0">12101 5944 0,'17'0'137,"1"0"-135,17 0 7,0 0-1,18 0 0,-17 0 0,-1 0 3,53 0-8,-70 0 5,17 0-1,106-17 22,-106-1 4,-17 18-16</inkml:trace>
    </iact:actionData>
  </iact:action>
  <iact:action type="add" startTime="61507">
    <iact:property name="dataType"/>
    <iact:actionData xml:id="d28">
      <inkml:trace xmlns:inkml="http://www.w3.org/2003/InkML" xml:id="stk28" contextRef="#ctx0" brushRef="#br0">13829 5627 0,'18'0'67,"-1"0"13,19 0-49,70 0-30,-53 0 14,-1 0 1,19-18 1,0 18-1,87 0 1,19 0 4,-36 0-9,-88 0-8,88 0-2,-106 0 8,36 18-8,70 17 20,-88-35-12,-18 0-6,0 0 0,53 0 6,-17 0 7,35 0-2,35 0 3,-70 0 0,-54 0-4,1 0 9,17 18-12,53-1 5,0 1 1,36 0 0,-71-18 3,-36 0 201,1 0-213,0 0-1,-1 0 4,1-18 8,0 18-7,-18-18 4,17 18 17,-17-17 129,0-19-155,0-69 1,0 34-1</inkml:trace>
    </iact:actionData>
  </iact:action>
  <iact:action type="add" startTime="65429">
    <iact:property name="dataType"/>
    <iact:actionData xml:id="d29">
      <inkml:trace xmlns:inkml="http://www.w3.org/2003/InkML" xml:id="stk29" contextRef="#ctx0" brushRef="#br0">12136 7020 0,'0'-17'83,"18"-1"-57,-1 0-2,54 1-22,52-1 32,-35 0-17,-70 18-3,17 0-12,-17 0-1,17 0 6,0 0 5,36 0 6,0 0-4,-36 0 1,-17 0 0,-1 0 147,1 0-152</inkml:trace>
    </iact:actionData>
  </iact:action>
  <iact:action type="add" startTime="66549">
    <iact:property name="dataType"/>
    <iact:actionData xml:id="d30">
      <inkml:trace xmlns:inkml="http://www.w3.org/2003/InkML" xml:id="stk30" contextRef="#ctx0" brushRef="#br0">14570 6685 0,'18'0'79,"17"-17"-64,0 17-8,53 0 1,18 0 2,35-18-5,0 18 5,18 0-2,-53 0 2,-35 0-3,34 0-1,301-18 26,17-35 1,-281 53-16,-19-17 0,-17 17-1,35-18 1,-88 18 0,70 0-12,-70 0 1,0 0 4,88 0 2,-35-18 5,35 18 0,-35 0-1,35 0 1,18 0 0,-124 0-2,18 0-14,18 0 0,-36 0 17,0 0 0,18 0-3,35 0 0,1 0 2,16 0 0,-69 0-3,-19 0-12,19 0-1</inkml:trace>
    </iact:actionData>
  </iact:action>
  <iact:action type="add" startTime="69794">
    <iact:property name="dataType"/>
    <iact:actionData xml:id="d31">
      <inkml:trace xmlns:inkml="http://www.w3.org/2003/InkML" xml:id="stk31" contextRef="#ctx0" brushRef="#br0">4745 11448 0,'-17'0'19,"-1"17"-4,18 36-7,-18 18 0,18-1 0,-17 36 1,-19 18-2,36-19 1,-17 142 2,17-35-4,-36 441 18,36-89 8,0-335-14,0-70-1,0-18-1,-17 0 4,17-123-2,0 0-6,-18-18 11,1 0 44,17-36-65,0-34 8</inkml:trace>
    </iact:actionData>
  </iact:action>
  <iact:action type="add" startTime="70701">
    <iact:property name="dataType"/>
    <iact:actionData xml:id="d32">
      <inkml:trace xmlns:inkml="http://www.w3.org/2003/InkML" xml:id="stk32" contextRef="#ctx0" brushRef="#br0">4957 11430 0,'17'0'135,"36"0"-132,18-18 8,35 18-5,158 0 21,389-17 8,-335 17-19,-142 0-1,0 0-10,-35 0-2,1 0 1,34 0 1,-106 0 11,36 0 1,141 0-13,-176 0 3,-1 0-1,36 0 11,-18-36-1,1 19 2,52 17-4,0 0 3,18 0 1,-107 0-4,90 0-12,-90 0 4,-16 0 5,34 0 7,-52 0 128,-18 17-106,18 1-33,-1 17 3,1 1 3,-18-1 2,35 53-13,-17-35 4,-18 18 3,17 17 8,36 18-1,-53 17 1,18-35-1,0 18 2,-1 0-2,1 35 0,-18-88 0,0 70-14,0-34 6,0-19 2,0 36 5,0 70 1,0 1 2,0-36-2,0-53-14,0-17 13,18-18 0,-18 88-13,0-88 14,17 35-13,-17-18 9,0 36 5,0 35 0,0-52-1,0 16 4,0-69-3,0-19-2,0 1 112</inkml:trace>
    </iact:actionData>
  </iact:action>
  <iact:action type="add" startTime="72910">
    <iact:property name="dataType"/>
    <iact:actionData xml:id="d33">
      <inkml:trace xmlns:inkml="http://www.w3.org/2003/InkML" xml:id="stk33" contextRef="#ctx0" brushRef="#br0">4728 12400 0,'17'0'0,"-17"-18"9,18 1 0,-1 17 1,19 0-6,-1 0 7,0 0-3,18 0 0,0 0 0,141 0 17,282 0 7,-70 0-10,-265 0-10,0 0-7,177 0 1,-142 0 1,142 0 25,-18-18-28,-159 18 1,-35 0 4,35-35 7,-18 35 1,1 0 0,-71 0-3,52 0-11,19 18-2,-1-1 13,-70-17-13,159 53 17,-53-18-2,-124 1 1</inkml:trace>
    </iact:actionData>
  </iact:action>
  <iact:action type="add" startTime="74204">
    <iact:property name="dataType"/>
    <iact:actionData xml:id="d34">
      <inkml:trace xmlns:inkml="http://www.w3.org/2003/InkML" xml:id="stk34" contextRef="#ctx0" brushRef="#br0">4851 13617 0,'18'-17'20,"17"-19"-10,106-17 19,-53 0 3,389-17-29,-266 70 1,36 0 7,212-18 8,-36-17-2,-176 35-4,-53 0-7,-18-18-3,-34 18 1,-1 0 1,-53 0 10,265 0 2,-177 0 0,-17 0 0,123 0-1,-53 0 2,-35 36-2,-35-1 1,-71-35 0,53 18-12,-88-18 3,-17 0-2,-54 0 96,-17 0-93,-71 0 8,18 0-16</inkml:trace>
    </iact:actionData>
  </iact:action>
  <iact:action type="add" startTime="75828">
    <iact:property name="dataType"/>
    <iact:actionData xml:id="d35">
      <inkml:trace xmlns:inkml="http://www.w3.org/2003/InkML" xml:id="stk35" contextRef="#ctx0" brushRef="#br0">4022 11695 0,'0'0'1,"-18"-18"6,-17 18-3,0 0 3,17 0 0,1 0 3,-1 0-4,0 0 1,1 0 1,-1 0 1,0 18 15,1-1 3,-54 54 6,53-36-17,18 0 2,0-17 0,-17 0-6,17 17-8,0 0 2,0-17 15,0-1-13,0 1 4,17 17 4,54 1 4,0-19-17,-18 1 3,-1 0 0,1-1 10,18 1 1,17-1-12,-53 19 0,-17-36 3,0 0 8,-1 0 5,1-18 8,-18 0-14,18 18 3,-1-17-14,-17-18 3,18 17-1,0-17 10,-18-1 1,17 19-2,-17-1 2,0-17 0,0 17 0,0-17 0,0 17 3,0 1-7,-35-1-8,17-17-1,-17 17 6,-18-17 5,18 17 1,17 1 3,0 17-6,1 0-7,-18 0 11,-1 0-6,-52 17 5,18 1 1,52 17-1,0-35-10,1 18 33</inkml:trace>
    </iact:actionData>
  </iact:action>
  <iact:action type="add" startTime="77553">
    <iact:property name="dataType"/>
    <iact:actionData xml:id="d36">
      <inkml:trace xmlns:inkml="http://www.w3.org/2003/InkML" xml:id="stk36" contextRef="#ctx0" brushRef="#br0">3951 12735 0,'0'36'91,"0"-1"-81,0 18-2,0-18-1,36 89 19,-19 17 5,-17-88-15,0-18 1,18 0 2,-18-17-4,0-1 1,0 19 1,18 17 0,-18-18 0,17 0 0,-17-17-1,0-1 4,0 1 275,0 0-278</inkml:trace>
    </iact:actionData>
  </iact:action>
  <iact:action type="add" startTime="78727">
    <iact:property name="dataType"/>
    <iact:actionData xml:id="d37">
      <inkml:trace xmlns:inkml="http://www.w3.org/2003/InkML" xml:id="stk37" contextRef="#ctx0" brushRef="#br0">4128 14129 0,'0'0'1,"0"-18"4,0 0 20,0 1 0,17-1-18,19 1 1,-1-1-2,0 0 10,1 18-14,52 0 24,-71 0 8,1 0-17,17 71-2,-35-36 3,0 0-14,0 18 1,0-17 15,0 52-18,-17-18 14,-36 36 1,-18-53 1,18 0-3,18-18 2,-18-17 5,35-18-10,-17 0 5,18 0-3,-19 18-11,19-18 11,-1 0 88,18-18-64,0 0-28,18 1-4,-18-1 5,53 0 5,-1 18 1,-16 0 2,-19 0-4,1 18 2,-18 35 1,0-35-3,0 34 7,0-34-11,0 0-6,0-1-1,0 1 1,0 0-1,-18-1 12,18 1 0,-17 0-14,-19-1 11,1 1 5,0 17 2,17-35 60,1 0-14,17-18-1,17 18-36,-17-17-1,18 17 108,0 0 128,-1 0-257,1-18-1,17 1 9,0-1 1,36 18 1,0 0-1,17 0 1,-18 0-1,-34 0-1,-19 0-14,1 0 15,-1 0-15</inkml:trace>
    </iact:actionData>
  </iact:action>
  <iact:action type="add" startTime="81138">
    <iact:property name="dataType"/>
    <iact:actionData xml:id="d38">
      <inkml:trace xmlns:inkml="http://www.w3.org/2003/InkML" xml:id="stk38" contextRef="#ctx0" brushRef="#br0">4728 14305 0,'0'35'60,"0"-17"-51,-18 53-1,18 52 20,0 53 6,0-140-20,0 17-11,0-18 3,0-17 4,0 70 6,0 35 1,0-17-1,18 18 0,-18-54 0,17-35 1,-17 18 4,18-53-4,-18 18 9,17-18 6,19 0-26,17 0 11,52-18 0,1 18-1,194-17-11,-123 17-2,-36-36 3,229 19 11,89-19 0,176-16-1,-353 52-10,35-36 8,177 19 4,-282 17-7,35-36-6,-177 36-4,89 0 4,-123 0 6,52 0 3,-18 0 4,18 0-4,1 0 9,-54 0-13,0 0-7,-35-17 85,0-54-80</inkml:trace>
    </iact:actionData>
  </iact:action>
  <iact:action type="add" startTime="82190">
    <iact:property name="dataType"/>
    <iact:actionData xml:id="d39">
      <inkml:trace xmlns:inkml="http://www.w3.org/2003/InkML" xml:id="stk39" contextRef="#ctx0" brushRef="#br0">9173 14446 0,'0'18'12,"0"35"0,0 0 1,0 0 4,0 88-14,0-71 6,0 1-7,0 35 14,0-18 1,0 0 5,-18-70-12,18-1-5,-18 19-1,18-19 2,-17 1 7</inkml:trace>
    </iact:actionData>
  </iact:action>
  <iact:action type="add" startTime="83115">
    <iact:property name="dataType"/>
    <iact:actionData xml:id="d40">
      <inkml:trace xmlns:inkml="http://www.w3.org/2003/InkML" xml:id="stk40" contextRef="#ctx0" brushRef="#br0">5239 14552 0,'53'-18'67,"0"18"-63,17-35 1,1 18 26,370-19-29,317 36 33,-299 0-19,-71 0 1,-176 0 1,35 0-14,-106 0 2,-35 0 2,52 0 8,-16 0-2,-1 0 2,-36 0 1,-69 0-1,-1 0 3,0 0 0,-17 0-7,17 18-5,-17-18-3,0 0-3,-18 18 4</inkml:trace>
    </iact:actionData>
  </iact:action>
  <iact:action type="add" startTime="84095">
    <iact:property name="dataType"/>
    <iact:actionData xml:id="d41">
      <inkml:trace xmlns:inkml="http://www.w3.org/2003/InkML" xml:id="stk41" contextRef="#ctx0" brushRef="#br0">5045 11536 0,'0'35'3,"0"18"1,0 0 1,0-18 8,0 89-5,0-71-3,0 17 2,-18 18 1,18-35 0,-17 0-1,17-18 6,-36 1-9,36-1 4,0-17-2,0-1 25,0 1 1,0 0 1</inkml:trace>
    </iact:actionData>
  </iact:action>
  <iact:action type="add" startTime="84622">
    <iact:property name="dataType"/>
    <iact:actionData xml:id="d42">
      <inkml:trace xmlns:inkml="http://www.w3.org/2003/InkML" xml:id="stk42" contextRef="#ctx0" brushRef="#br0">5504 11589 0,'17'17'20,"1"36"-6,0 88 2,17 124 9,-35-106-14,0-71 5,0-35-1,0-18 3,0-17-1,0-54 31,18-16-39,17-19 0,35-52 8</inkml:trace>
    </iact:actionData>
  </iact:action>
  <iact:action type="add" startTime="85069">
    <iact:property name="dataType"/>
    <iact:actionData xml:id="d43">
      <inkml:trace xmlns:inkml="http://www.w3.org/2003/InkML" xml:id="stk43" contextRef="#ctx0" brushRef="#br0">6121 11571 0,'0'-18'5,"18"54"42,-18 52-45,0-35 4,0 0 3,0 88 8,0 0 0,0-53-1,0-35 1,0-18 0,0-17-2,0-36 52,53-35-60</inkml:trace>
    </iact:actionData>
  </iact:action>
  <iact:action type="add" startTime="85546">
    <iact:property name="dataType"/>
    <iact:actionData xml:id="d44">
      <inkml:trace xmlns:inkml="http://www.w3.org/2003/InkML" xml:id="stk44" contextRef="#ctx0" brushRef="#br0">6650 11483 0,'0'35'3,"0"18"3,0 18 1,0-18 1,0 0-1,0 17 1,0-35-1,0 54 4,0-19-6,0 18 5,0 36 11,0-89 11,18-53 7,17-17-27,36-71 6,-1 53-4,1-35-13</inkml:trace>
    </iact:actionData>
  </iact:action>
  <iact:action type="add" startTime="85965">
    <iact:property name="dataType"/>
    <iact:actionData xml:id="d45">
      <inkml:trace xmlns:inkml="http://www.w3.org/2003/InkML" xml:id="stk45" contextRef="#ctx0" brushRef="#br0">7303 11412 0,'17'0'10,"1"53"-2,0-17 0,-1 16 6,1 54 2,0 124 3,17-107-5,-17 18-12,-18-70 3,17-1 6,-17-52 5,0 0 3,0-1 6</inkml:trace>
    </iact:actionData>
  </iact:action>
  <iact:action type="add" startTime="93903">
    <iact:property name="dataType"/>
    <iact:actionData xml:id="d46">
      <inkml:trace xmlns:inkml="http://www.w3.org/2003/InkML" xml:id="stk46" contextRef="#ctx0" brushRef="#br0">16052 9031 0,'0'-18'142,"17"1"-127,1 17-1,0 0-7,-1 0 1,1 0-1,0 0 9,-1 0-8,18-18 25,18 18-31,230 0 31,-142 0-12,-71 0-10,-17 0-6,35 0-2,-35 0 2,-17 0 4,69 0 9,37 0-4,-1 0 3,-18 0 1,-52 0-7,-36 0-7,-17 0-2,-1 0 3,1 0 4,-1 0 6,19 18 1,-1-18 2,0 17-4,36-17-13,-36 0 5,53 0 5,18 0 5,53 0 4,-71 0-6,-17 0-9,35 0-2,-18 0 3,-35 0 1,70 0 6,36 0 3,-36 0 3,-52 18-4,-18-18 4,-18 0-3,18 0-1,0 0 1,-35 0-14,-1 0 4,18 0 4,1 0 5</inkml:trace>
    </iact:actionData>
  </iact:action>
  <iact:action type="add" startTime="95443">
    <iact:property name="dataType"/>
    <iact:actionData xml:id="d47">
      <inkml:trace xmlns:inkml="http://www.w3.org/2003/InkML" xml:id="stk47" contextRef="#ctx0" brushRef="#br0">13582 9754 0,'0'-17'98,"18"17"-86,0 0-7,52-18 6,1 18-9,17 0 10,35 0-8,-87 0 4,69 0 0,37 0 0,-19 0 1,142 0 20,-212 0 2,158 0-30,-140 0 0,17 0 7,-18 0 0,89-18 8,35 1 1,-35 17 0,-35 0-1,17-36 1,-53 19 4,-53 17-10,18 0-6,-35 0 1,35 0-2,17-35 1,1 35 0,-1-18 4,54 18 8,-1 0 1,-70-18-2,0 18 0,-18 0 2,1 0-3,16 0-13,-34 0 12,0 0-13,70 18 16,-53-18 0</inkml:trace>
    </iact:actionData>
  </iact:action>
  <iact:action type="add" startTime="99561">
    <iact:property name="dataType"/>
    <iact:actionData xml:id="d48">
      <inkml:trace xmlns:inkml="http://www.w3.org/2003/InkML" xml:id="stk48" contextRef="#ctx0" brushRef="#br0">9190 11342 0,'18'0'115,"-1"-18"-106,1 18-1,0-35-1,17 35 5,-17-18-7,17 1 0,0 17 3,1 0 0,-1 0 0,0 0 2,-17 0-4,17 0 17,0 0 12,-17 0-16,17 0-5,-17 17 3,17-17-2,0 18 6,-17-18-7,0 0 0,-1 0-11,-17 18 61,0-1-57,18-17 4,-18 18 7,0-1-6,18 1-10,-18 17-1,0-17 13,17 17-7,1 1 9,-18 16-1,17 37 2,-17-54-16,0 0 7,18 18 0,-18-18 5,18 36 3,-18 0 6,17-36-12,-17-18-6,0 19 6,0-19-4,0 19 9,0 17 2,0-1-1,0 1 1,0 53 0,18-35 1,-18-18-2,0-18-1,0 36-14,18-36 6,-18 0 6,0 18 2,0-35 2,17 35 0,-17-18-5,0 0-11,0 0 1,0 1 12,0 34 3,0-34 3,0-1-8,0 0-9,0-17 7,0-1-3,0 1 9,0 17 1,-17 1-1,17-1 0,-18-18 4,18 1-2,0 0-14,0-1 5,0 1 7,-35-18 132,-1 0-139,1 0 0,-106 0 9,-71-18-3,18 18 3,89 0-1,52 0-2,17 0-14,19 0 69,-1 0-39,0 0 12</inkml:trace>
    </iact:actionData>
  </iact:action>
  <iact:action type="add" startTime="101522">
    <iact:property name="dataType"/>
    <iact:actionData xml:id="d49">
      <inkml:trace xmlns:inkml="http://www.w3.org/2003/InkML" xml:id="stk49" contextRef="#ctx0" brushRef="#br0">9349 13635 0,'18'0'51,"-1"0"-40,1-18-4,0 1 1,87-36 20,-52 53 4,194-53-30,-123 35 18,-36 0-4,-18 18-1,-34 0 2,-19 0 90,-17 18-101,0 17 2,0 1 4,18 34 4,0 18 0,-18-35 1,0-17-1,0 17-11,0-36 3,0 54 0,0-18 4,-18 70 6,-35-17-2,18 35 0,-1 35 1,-16 54 0,16-19-1,19-158 0,-1 0 2,0-35-2,18 35 2,-17-36-13,17 19 6,-36 34 7,19-17-4,17-18-12,-18 1-1,1-19 15,17 1-15,0 0 13,0-1 3,-18 1-1,18 17 1,0-17 1,-18-18 9,1 0 53,-19 0-74,1 35 2,-18-35 6,18 0-2,0 0-9,-36 0-2,18-17 17,18-1-5,-53-17-9,35 35-2,17-36 0,19 19 7,-18 17 8,35-18 0,0 0-1,-18 18 1,0 0 24</inkml:trace>
    </iact:actionData>
  </iact:action>
  <iact:action type="add" startTime="104950">
    <iact:property name="dataType"/>
    <iact:actionData xml:id="d50">
      <inkml:trace xmlns:inkml="http://www.w3.org/2003/InkML" xml:id="stk50" contextRef="#ctx0" brushRef="#br0">9120 15064 0,'0'17'6,"0"1"18,0 0-13,0 17 5,0-18-8,0 1-2,0 0 33,0 105-38,0 36 31,0-124-15,0-17 15,0 0-30,0 17 13,0 0-13,0-17-1,0 17 5,0-17 11,0 17-8,0 0 8,0 0 3,0-17-8,0 0 4,0-1-11,0 1 7,0 17-8,0-17 19,0 0-1,-36 17 58,19-18-72,-19 1-3,-16 0 3,-72 35 10,-70 0-3,-35 35 3,-89 53-3,89-88 3,0-18-2,35-17 1,17-1 1,160-17-4,-36 0-12,0 0-1,-35 36 5,-1-19 4,-52 19 7,-53-1-1,124-35-13,-36 35 10,-106-35 3,36 0 3,105 0-5,36 0-12,17 0-1,-17 0 6,0 18 1,-36-1 7,1-17 3,-36 18-2,-71-18 2,72 0-2,-19-53 0,1 18 2,105 17-3,-35 1-13,35 17 5,18-18 4,-17-17 6,-19-1-1,-16 1 1,16 0-3,19 0 3,17 17-1,-18-17-14,18-18-1,0 35 5,0-35 4,18-70 5,17-18 3,0-36-2,36 71-1,35-70 3,-53 123 3,-36 35-9,-17 1-9,18 17 22,-1 0-18,36 0 9</inkml:trace>
    </iact:actionData>
  </iact:action>
  <iact:action type="add" startTime="106855">
    <iact:property name="dataType"/>
    <iact:actionData xml:id="d51">
      <inkml:trace xmlns:inkml="http://www.w3.org/2003/InkML" xml:id="stk51" contextRef="#ctx0" brushRef="#br0">9120 15452 0,'0'-18'14,"17"18"-5,1 0 16,17-18-16,-17 18-2,-1 0 1,178 0 23,16 0 3,-158 0-16,35 0 2,-70 0-6,0 0 3,-1 0 6,1 0 18,-1 36-34,1 17 18,-18-18-23,0 18 14,0 0 1,18 0-2,-18-18-12,0 53 3,0-35 4,0 88 6,0 18 1,0-89-2,-18 54 1,0-36 3,1-17-4,17-1 4,0-17-2,-18-18-1,18 36 2,0-36-3,-17 1 1,17-1 0,0-18 2,-18 1-3,18 0-13,0-1 3,0 1 8,0 17 7,0-17-10,0 0-4,0-1 16,0 1-6,0 17-8,0 0 8,0 1 0,0-19 0,-18-17 137,-17 0-146,0 53-1,-53-35 14,-36 17-6,54-35 2,52 0 0,0 0 2,-17 0-1</inkml:trace>
    </iact:actionData>
  </iact:action>
  <iact:action type="add" startTime="109272">
    <iact:property name="dataType"/>
    <iact:actionData xml:id="d52">
      <inkml:trace xmlns:inkml="http://www.w3.org/2003/InkML" xml:id="stk52" contextRef="#ctx0" brushRef="#br0">4922 15487 0,'0'35'38,"0"1"-29,0-19 2,0 18-5,0 36-1,0-36 3,0 18 0,-36 0-1,19 123 28,17-123-4,-18 177-27,0-195 0,18 0 3,0 1-1,0-19 5,0 18 5,0 1 1,0 34 3,0 1-8,0-36-6,0 0-3,0 1 3,0-19-2,18 54 14,0-53-4,-1 17 3,1 53-1,0-35 4,-18 0-14,0-18 0,17 0-1,-17-17 7,18 88 11,-1-53-11,1-18 5,-18 36 1,0-19-1,0-34-2,0 17 2,0-17-3,0 0 2,0-1-5,0 1 5,35 0-1,-35-1-6,71 19 8,35-1 0,0-18 0,17 36-1,36-53 0,0 36 2,-54-36-2,178 0-12,-125 0 1,-52 0 5,141 0 7,0 0-2,-18 0 2,-52 0 2,-71 0-4,-18 0-11,0 17 3,-35-17-2,18 0 11,-19 0 2,-34 0-14,0 0 40,-1 0-37,1 0 7,0 0-3,17 0-9,0 0 6,-17-17 1,35-1 7,0-17 3,-18-1 0,36 1-8,-36 18-5,0-1-3,18 0 1,-18-17 3,-17 35 7,0 0 4,-1-18-3,1 18-11,-18-17 3,0-1 1,35 0 9,18-17-1,-18 35 1,-17-35-2,17 17 1,0-17 4,-17 17-3,0-35 2,-18 18-7,53-53 5,-36 17 0,19-52-2,-1-18 2,-18 35 2,-17 53-7,18-18-10,0 36-1,-18-18 7,17 18-1,1-36 12,0 19-1,-18 34-5,17 18-8,-17-35-4,0 17 5,18 0 2,0-17 8,-18 0-2,0 17-12,17 18-1,-17-35 7,18 17 2,-18-17 7,18 0-4,-18 17 9,0 0-11,0 1 10,0-1 110</inkml:trace>
    </iact:actionData>
  </iact:action>
  <iact:action type="add" startTime="129051">
    <iact:property name="dataType"/>
    <iact:actionData xml:id="d53">
      <inkml:trace xmlns:inkml="http://www.w3.org/2003/InkML" xml:id="stk53" contextRef="#ctx0" brushRef="#br0">12436 14676 0,'0'-18'30,"35"0"-13,0 1-10,18-1 2,0 18-2,0-18 0,194 1 23,476-36 4,-441 53-15,89-35-5,52 35 4,-35 0-3,0 0 2,-247 0-2,71 0-13,35 17-1,-71-17 6,-52 0 16,88 0-22,-18 0 16,-89 0 0,-52 0 0,-17 0 0</inkml:trace>
    </iact:actionData>
  </iact:action>
  <iact:action type="add" startTime="130547">
    <iact:property name="dataType"/>
    <iact:actionData xml:id="d54">
      <inkml:trace xmlns:inkml="http://www.w3.org/2003/InkML" xml:id="stk54" contextRef="#ctx0" brushRef="#br0">12383 14693 0,'0'18'25,"0"17"-17,0-17 0,0 17 1,0 0-4,0-17 3,0 0 0,0 17 15,0 0 10,0 124-31,0-106 5,0 17 1,0 54 9,-35 17 3,17-35-5,18-18-9,-35 71-1,35-106 1,0 35 10,0-35-2,0 70-12,0-35-1,0-17 6,0 17 2,-18 106 7,18-88 1,0 53-1,0-18 1,0 18-1,0-1 2,0-122-3,0 69-13,18-16 4,-18-54 4,0 0 6,0-17 1,0 0-1,17-1 1,36-34 42</inkml:trace>
    </iact:actionData>
  </iact:action>
  <iact:action type="add" startTime="133076">
    <iact:property name="dataType"/>
    <iact:actionData xml:id="d55">
      <inkml:trace xmlns:inkml="http://www.w3.org/2003/InkML" xml:id="stk55" contextRef="#ctx0" brushRef="#br0">12542 17780 0,'0'-18'9,"17"1"-1,-3968-1-2,7990 0 1,-3968 1 1,17 17 1,-17-18-2,105 18 0,-88 0 2,336-35 14,175 35 10,-105 0-15,-229 0 3,-106 0-11,-54 0-7,1 0-1,53 0 11,-106 0-10,53 0 16,-89 0-3,1 0 4,17-18 3,1 18-5,-1 0-16,35-17 14,-34 17 2</inkml:trace>
    </iact:actionData>
  </iact:action>
  <iact:action type="add" startTime="134568">
    <iact:property name="dataType"/>
    <iact:actionData xml:id="d56">
      <inkml:trace xmlns:inkml="http://www.w3.org/2003/InkML" xml:id="stk56" contextRef="#ctx0" brushRef="#br0">14764 15240 0,'0'0'1,"71"0"1,-36 18 6,-17-1 3,-1-17 6,1 0 13,-1 0-14,72 0 16,281-17 1,-176-36-17,0 35 4,-70 0-7,70 1-9,-141 17 1,-18-18 3,35 18 8,-87 0 62,-19 35-68,19 18-4</inkml:trace>
    </iact:actionData>
  </iact:action>
  <iact:action type="add" startTime="135212">
    <iact:property name="dataType"/>
    <iact:actionData xml:id="d57">
      <inkml:trace xmlns:inkml="http://www.w3.org/2003/InkML" xml:id="stk57" contextRef="#ctx0" brushRef="#br0">14411 16175 0,'36'-35'5,"-1"-1"14,35 19-4,-34-1-9,17 0-1,17 18 8,18 0-9,-17 0 32,193 0-35,266 0 34,-407 18-19</inkml:trace>
    </iact:actionData>
  </iact:action>
  <iact:action type="add" startTime="135687">
    <iact:property name="dataType"/>
    <iact:actionData xml:id="d58">
      <inkml:trace xmlns:inkml="http://www.w3.org/2003/InkML" xml:id="stk58" contextRef="#ctx0" brushRef="#br0">14623 16845 0,'18'0'40,"17"0"-31,0-17-3,0 17 6,18 0-8,18-18 5,-1 18 23,72 0-31,-90 0 34</inkml:trace>
    </iact:actionData>
  </iact:action>
  <iact:action type="add" startTime="136118">
    <iact:property name="dataType"/>
    <iact:actionData xml:id="d59">
      <inkml:trace xmlns:inkml="http://www.w3.org/2003/InkML" xml:id="stk59" contextRef="#ctx0" brushRef="#br0">14764 17127 0,'0'18'31,"0"17"-29,0 1 15,18-19-1,35-17 0,-18 0 4,-17 0-7,-1 0-7,1 0 8,17-17-1,0 17-11,18 0 0,-17-18 2,-1 18 6,18 0 6,0 0 8,-53-18-15</inkml:trace>
    </iact:actionData>
  </iact:action>
  <iact:action type="add" startTime="136835">
    <iact:property name="dataType"/>
    <iact:actionData xml:id="d60">
      <inkml:trace xmlns:inkml="http://www.w3.org/2003/InkML" xml:id="stk60" contextRef="#ctx0" brushRef="#br0">16475 15963 0,'18'-35'32,"-1"17"-19,1 18-8,0 0 4,-1 0 0,-17 18 32,0 17-33,0 142 24,-123-54-14,-1-17-2,54-53 1,52-53-4,0 0-11,18 17 1,-17-17 51,34 0-14,36 0-39,88 0 17,1 53-1,-1 36 0,-106-72-1,-17 1-12,-18-1 11,-18 54 1,-158 17-1,-18-52 0,52-19 4,37 1-4,34-18 2,53 0 1,1 0-3,-1 0-13,1-18-1,17-17 4,0-53 5,70-18 6,36 0 0,53-17 0,-18 87 1,-18 1 4,-105 17-8,0 1-9,-18-1 2,17 18 24,18-18-13,-17 1-7,35-19 6,-35 36 1,-1-17 1,1-1-4,17 1-12,-17 17-1,17-18 5,36 18 4,176 0 6,-142 0 1,1 0-2,-88 35 2,-18 36 3,0-1-6,0-34-9,-88 87-1,52-35 2,-34-35-1,17 18 8,-88 70 4,88-88-3,0 0-11,35-53 2,18 17 7,0-34 72,36-1-77,-1-17 1,18 17 9,17 1 1,19 17-2,-54 0 0,-17 0 2</inkml:trace>
    </iact:actionData>
  </iact:action>
  <iact:action type="add" startTime="138293">
    <iact:property name="dataType"/>
    <iact:actionData xml:id="d61">
      <inkml:trace xmlns:inkml="http://www.w3.org/2003/InkML" xml:id="stk61" contextRef="#ctx0" brushRef="#br0">18133 15893 0,'18'17'1,"-18"1"2,17 70 15,-17 0 0,0 71-1,0 0 1,0-106-4,0 17-12,0-52 6,18-18 72,0-35-71,-1-1 6,1-17-14,53-17 17,-19-1-2,19 36 1,-18 0-1,-35 35 1,-1 0 15,-17 17-25,18 54 4,-1 17 7,-17 0-2,0 53-1,-35-70 4,0-36-5,0-17-12,-18 0 14,17-18-13,19 0 13,-1 0 0,-17-36 1,17-17-2,1 0 3,-1 36-5,18-1-11,0 1 15,0-1-15,0-17 16,18 17-3,17 0-1,0 18 5,36 0-4,-18 0 2,-18 0 0,-17 0-3,-1 0-12,18 0-1,1 0 17,-19 0-2,1 0 13,-18 36-13,18 34-8,-1 1 3,1 17 7,-18-53-4,18 1-12,-18-19 5,0-34 83,0-19-84,0 19 10,0-19-4</inkml:trace>
    </iact:actionData>
  </iact:action>
  <iact:action type="add" startTime="139540">
    <iact:property name="dataType"/>
    <iact:actionData xml:id="d62">
      <inkml:trace xmlns:inkml="http://www.w3.org/2003/InkML" xml:id="stk62" contextRef="#ctx0" brushRef="#br0">18839 15981 0,'17'0'22,"1"53"-14,0 0 2,-1 194 8,1-18-2,-18 53 0,0-211-14,0 17 15,0-35-2,17 0-14,-17-71 86,0 0-76,0-17-5,0 0 9,0-36-3,-17 71-8,17-35-3</inkml:trace>
    </iact:actionData>
  </iact:action>
  <iact:action type="add" startTime="140044">
    <iact:property name="dataType"/>
    <iact:actionData xml:id="d63">
      <inkml:trace xmlns:inkml="http://www.w3.org/2003/InkML" xml:id="stk63" contextRef="#ctx0" brushRef="#br0">18803 16616 0,'-17'0'4,"17"-18"4,-18 18 40,18-17 32,0-1-52,18 0-12,35 1 2,-18-1-1,-17 0 0,-18 36 111,0 17-120,0 18 6,-18 88 3,18-105-2,-18 34-14,-17 1 0,17-36 8,18 53 3,-35-17 2,0-1 2,17-34 0,-35 34 0,0-17 1,-105 18-2,87-19 2,-35-16 0,71-1-1,17-35-9,1 0 3,-1 0 140,18-18-121,0 1-21,0-1 7,35 0-1,1-17-11,-1 18 0,0-1 0,18 0 5,88-35 11,-53 36-3,53-1 3,-52 18-3,-36 0-3,-18 0-9,-18 0 5,1 0 15</inkml:trace>
    </iact:actionData>
  </iact:action>
  <iact:action type="add" startTime="147518">
    <iact:property name="dataType"/>
    <iact:actionData xml:id="d64">
      <inkml:trace xmlns:inkml="http://www.w3.org/2003/InkML" xml:id="stk64" contextRef="#ctx0" brushRef="#br0">4692 11412 0,'-17'0'181,"-1"0"-176,0 0 3,1 18 0,-36-18 0,0 0 0,-18 0 2,54 0-3,-54 0 0,18 0 1,-17 0 0,-142 0 24,-70 0 2,123 0-17,18 18-3,-18-18 3,53 0-1,-52 0 1,34 0 1,54 0-5,-1 0-10,0 0-2,19 0 11,16 0-10,-105 0 14,-18 17 1,36 1 1,-36 0-2,0 17 2,1-18-3,69-17 6,54 0-9,0 18-8,17-18 3,1 0-1,-1 18 142,0 17-140,-17 0 3,-18 89 6,18-36-1,-18 53 1,-18 35 4,54-105-10,-1 17-7,-35 142 2,53-125 2,-17 36 8,17 142 4,0-177-7,0 35-9,0-53-3,0 35 6,0-35 4,0 18 0,0 124 6,0-72-2,0-87-13,17 35-1,-17 35 4,18-53 5,-18 36 8,17 70-1,-17-36-3,18 19 4,0-71-3,-18 35 2,17-106-16,-17 18 6,18 17 17,-18 19-22,53 16 15,-35 19-1,17 70 1,-35-141 0,35 53 0,-35-53-2,18 0-12,-18-18-2,35 53 5,-35-17 2,18 70 9,17-53 0,-17-18 1,-1-17-1,19 18 0,-36-53-5,17-1-7,-17 1-2,18 17 3,-18-17 0,35-1 10,-17 19-2,17-1-12,-17 0 13,-1-17-14,36 35 16,0-36 0,35 1-1,53 17 1,-35-17 0,-18 0-2,-17-1-14,158 18 6,-88-17 2,124 53 12,35-18-4,0 0-3,-18-36 2,-123 18-13,52-17 10,19 35 5,-160-53-4,36 0-12,-71 0-1,54 18 7,52-1 2,53-17 6,-53 18-1,53 17 2,35-35 0,-123 18 2,-88-18-5</inkml:trace>
    </iact:actionData>
  </iact:action>
  <iact:action type="add" startTime="151424">
    <iact:property name="dataType"/>
    <iact:actionData xml:id="d65">
      <inkml:trace xmlns:inkml="http://www.w3.org/2003/InkML" xml:id="stk65" contextRef="#ctx0" brushRef="#br0">11342 11624 0,'-18'35'5,"1"36"0,-36 17 1,0 36 2,18-1-1,-18 0-1,0-17 2,35-18 3,1 1-6,-1-36 4,0-36-2,1 54 19,34 17 6,36-70-16,18-18 3,-36-18-4,0 0-10,-17-17-1,17-18 1,18 0 0,-35 0 12,35 18-4,-18-53-12,0 0 0,18-1 4,-17 1 5,34-88 8,-35 88-1,-35 52-3,0 19 5,0 70 29,-17 17-40,17 1 5,-53 193 3,53-17 0,-18-17-1,18-72 3,0-52-4,0-18-10,0-35 1,0 18-1,0-1 2,0-17 10,18-17 0,-18-19-15,0 1 66,17 17-7</inkml:trace>
    </iact:actionData>
  </iact:action>
  <iact:action type="add" startTime="153013">
    <iact:property name="dataType"/>
    <iact:actionData xml:id="d66">
      <inkml:trace xmlns:inkml="http://www.w3.org/2003/InkML" xml:id="stk66" contextRef="#ctx0" brushRef="#br0">11201 16880 0,'0'-17'3,"0"-1"-1,0 1 6,18-19 14,17 19-13,-17-1-2,-1 18 3,1 0-7,17 0 6,-17 0 1,-1 0-4,1 0 2,0 0 9,-1 0-1,36 88 19,-35-35-24,0 35-6,-1-17 1,1-18 0,-1 70 11,-17 54 1,0-72-3,0 1 3,0-70-1,0-19 0,0 1-10,0-1 18</inkml:trace>
    </iact:actionData>
  </iact:action>
  <iact:action type="add" startTime="153650">
    <iact:property name="dataType"/>
    <iact:actionData xml:id="d67">
      <inkml:trace xmlns:inkml="http://www.w3.org/2003/InkML" xml:id="stk67" contextRef="#ctx0" brushRef="#br0">11466 17180 0,'0'-17'130,"0"-1"-125,53-35 17,-1 18 8,37-53-28,-72 70 7</inkml:trace>
    </iact:actionData>
  </iact:action>
  <iact:action type="add" startTime="154578">
    <iact:property name="dataType"/>
    <iact:actionData xml:id="d68">
      <inkml:trace xmlns:inkml="http://www.w3.org/2003/InkML" xml:id="stk68" contextRef="#ctx0" brushRef="#br0">10125 11677 0,'18'0'15,"-18"18"-8,0-1 10,0 19-11,17 16 2,-17 37 0,18-19 0,-18 18 0,18 71 1,87 370 15,-16 124 11,-89-336-15,17-175-10,-17 16-5,18 19-4,-18-71 4,35-18 5,-35 18 8,0-36-5,0 71-10,18-53 1,-18 18 5,0 88 8,17-53-1,1-17 3,17-18-1,-35-53-4,18 52-9,-18-16 0,0-36 2,35 105 9,-35 1 0,36 35 0,-19-106 1,1-17 0,0 17 0,-18 88 1,0-105-1,17-36-1,-17 36-12,18-71 2,-18 17 2,0 19 7,0-19 3,0 1-15,0 0 9,0-1 6,0 1-3,0 0-9,0-1 8,0 18 4,17-17-6,-17 0 4,18 17 1,0 0 0,-18 18 0,17-18-1,1-17 8,-18 0-8,18-18-6,-1 0 22,1 0-25,0 0 3,52 0 7,-17 0 0,88 0 1,-88 0-4,35 0-12,-17 0-1,17 0 5,-17 0 4,70 0 6,-53 0 3,35 0 2,-105 0-12,70 17-5,-53-17 0,18 18 1,0-18 2,-17 0 7,-1 0 4,-18-18 44,-17-70-54,0 18 2,0-142 9,0-123-3,0 123 0,0 106-14,0-70-1,0 0 5,0-1 3,0-281 8,0-1 0,36-17 3,-36 264-9,17 106-6,-17-53-2,0-52 3,0 105 0,0-35 11,0-36-4,0 107-12,0-106 0,0 70 7,0-71 0,0-17 8,0 18 1,-35-53-1,17 70 1,18 35 4,0 54-9,-17-18-5,17 35-3,-18 0-1,1-18 3,-19 1-2,19-1 6,-36 1 8,17-1-2,1 18 0,18 35 0,-1 1 1,-35 17 5,-35 0-8,35 0-13,-106 0 15,18 0-12,35 17 6,-229 19 9,159-1-2,-177 71-1,159-53-1,88-36 6,88-17-10,18 18 11,-17-18-6</inkml:trace>
    </iact:actionData>
  </iact:action>
  <iact:action type="add" startTime="157123">
    <iact:property name="dataType"/>
    <iact:actionData xml:id="d69">
      <inkml:trace xmlns:inkml="http://www.w3.org/2003/InkML" xml:id="stk69" contextRef="#ctx0" brushRef="#br0">18451 12541 0,'0'18'4,"-36"0"4,1 17-2,0 0 1,-18 0 1,18 36 3,17-71-5,0 35 2,18-17-1,-17-1 2,17 19 8,0-19 4,0 1 12,0 35-28,17-35 0,-17-1 5,53 1 7,0-18-2,-35 0 0,-1 0-14,-17-18 14,0 1-5,0-19-1,0-70 7,-35-35 0,-106-53 1,-71 36 0,-35 34-2,142 36 2,69 70 0,19-52 1,17 34-1,35-52-3,18 18-12,-18 52 2,0 0 13,1 18-5,-1 0-9,-17 0 0,-1 18 3,1 17 1,35-17 8,-18 70 1,-35-35-14,0 71 12,0-1 3,0-70-1,0-18 1,0 0 0,0-17-1,0 17 1,-18 1 1,18-1-4,0 18-12,0-18-1,0 18 7</inkml:trace>
    </iact:actionData>
  </iact:action>
  <iact:action type="add" startTime="158321">
    <iact:property name="dataType"/>
    <iact:actionData xml:id="d70">
      <inkml:trace xmlns:inkml="http://www.w3.org/2003/InkML" xml:id="stk70" contextRef="#ctx0" brushRef="#br0">18098 14411 0,'17'0'16,"-17"18"-12,0 35 6,0-1-3,0 1 1,0 36 0,0-37 1,0 1-2,0 0 1,0-17-1,0 16 23,0-16 3</inkml:trace>
    </iact:actionData>
  </iact:action>
  <iact:action type="add" startTime="158732">
    <iact:property name="dataType"/>
    <iact:actionData xml:id="d71">
      <inkml:trace xmlns:inkml="http://www.w3.org/2003/InkML" xml:id="stk71" contextRef="#ctx0" brushRef="#br0">18592 14323 0,'17'53'5,"-34"-106"-5,34 159 5,-17-36-4,0-17 6,0 18 2,18-1-1,-18 1-2,0-36 3,0 0 0,0 36 19,0-89 56,0-52-77,0-19 3,0 1 5</inkml:trace>
    </iact:actionData>
  </iact:action>
  <iact:action type="add" startTime="159273">
    <iact:property name="dataType"/>
    <iact:actionData xml:id="d72">
      <inkml:trace xmlns:inkml="http://www.w3.org/2003/InkML" xml:id="stk72" contextRef="#ctx0" brushRef="#br0">19262 11359 0,'0'0'3,"-18"0"21,-17 0-2,0 0-13,0-17 0,-18 17-3,-18 0 2,18 0-1,-88 0 21,123 0 2,-334 0-25,246 0 1,18 0-1,-195 0 12,19 0 0,52 17-1,71-17 0,70 18 1,54 0 0,-1-18 22,18 35-28,-17 36 4,-19 17 2,36-18-13,0-17 9,-17 88 5,17-35-1,0 53-13,0-18 3,0-70 0,0 211 8,0-35 2,0-53-1,0-88 1,0 70-1,0-17 4,0-89-7,0 1-8,0 52 2,17-52 1,-17 52 8,18-34 0,0-19 1,-1 18 3,1-35-9,-18-17-8,17-19 5,-17 18 0,18-17 8,-18 0-1,18 17-11,-18 0 3,17 1 0,-17-1 9,0 0 1,18-35 5,-18 18-10,18-1 4,-18 19 2,17-1-17,-17-17 13,0-1 1,0 1-14,18-1 18,-18 19-6,18-36-12,-1 17 17,-17 1-2,18 0 1,-1-1-1,-17 1 17,18 0-31,17-18 13,18 0 2,18 17 0,-18-17-1,53 18 0,-1-18 5,-52 0-9,0 0-7,18 0-1,-1 0 0,-17 0 1,18 0 1,-36-18 7,71 1 4,-18-19-1,36 19 4,-71-1-10,-18 0-8,35 1 2,-17-1 9,0 0 1,-18 1-11,71-36 2,-53 18 5,0-1 7,-35 36-1,-1-17 1,1 17 6,-18-36 69,0-69-74,0-36-17,0-89 15,0-52 0,-53-18 2,36 141-4,-19-17-12,-17 17-1,0-17 5,0-18 3,-35-36 7,-35 54 5,70 0-5,35 52 1,-35 36-3,36 35 3,17 18 2,-18-18-15,0 53 0,1-35 2,17-1 1,-18 19 2,18-1 8,0 0-1,-17-17 2,17 18 1,-18 17-3,18-18-3</inkml:trace>
    </iact:actionData>
  </iact:action>
  <iact:action type="add" startTime="161494">
    <iact:property name="dataType"/>
    <iact:actionData xml:id="d73">
      <inkml:trace xmlns:inkml="http://www.w3.org/2003/InkML" xml:id="stk73" contextRef="#ctx0" brushRef="#br0">17145 12859 0,'0'17'2,"0"1"25,0 0 11,36-18-9,17 0-20,317-18 26,-229 18-21,-35 0-13,123 0 19,-194 0-8,18 0-9,0 0-2,-35 0 14,-18-18 0</inkml:trace>
    </iact:actionData>
  </iact:action>
  <iact:action type="add" startTime="167926">
    <iact:property name="dataType"/>
    <iact:actionData xml:id="d74">
      <inkml:trace xmlns:inkml="http://www.w3.org/2003/InkML" xml:id="stk74" contextRef="#ctx0" brushRef="#br0">11783 13458 0,'18'0'240,"17"0"-231,0 0-1,18 0 3,-17 0-7,-1 0 10,18 0-10,70 0 27,-52 18-3,52-18-23,-35 0 5,-17 0-8,70 18 15,-17-18 0,17 17-1,-18-17 0,-35 0 1,18 0 1,-88 0-3,70 0-11,0 0 0,-17 0 1,17 0 15,71 18-19,-1-18 17,-34 0-2,-18 18 0,-18-18 1,53 0-2,18 0 1,17 0 4,-70 0-7,17 0-11,-70 0-1,18 0 5,-36 0 4,89 0 6,-54 0 0,-17 0-9,0 0 6,-18 0 0,18-18-9,0 18-3,0 0 5,18-18 2,-36 18 10,0 0-5,1 0-10,16 0 12,1 0 2,-35 0 0,0 0-2,-1 0 1,-17-17 21,36-54-23,-19-17 3,1 35-1,-1-17 1,-17 17 0,0 0 0,0-35 0,0 52-3,0-17-11,0 18-2,0 0 12,0-1-12,0-34 17,0 52-1,0-17-1,0 0-1,0 17 3,0 0-1,-17 18 40,-18 0-43,17 0-3,-53 0 7,-34 0-2,-37 0 0,-105 0 1,-35-35 0,-370-18 5,334 53-8,36 0 2,53 0 2,17 0-5,71 0 7,53 0-7,17 0-8,-17 0 0,-18 0-2,35 0 1,-87 36 16,17-19-4,17-17-2,18 18 6,89-18-8,-19 0-10,1 0 1,0 0 12,0 0 0,-36 0 3,18 0-4,0 0-13,-17 0 0,17 0 6,17 0 2,19 0 7,-1 0 0,0 0 4,1 0-1,-1 0 8,1 0 7,-1 0-24,0 0 13,1 0-22,-1 0 18,0 17 191,18 1-196,-17 0-5,17 17 6,0 0 8,0-17-7,0 0-4,0-1 4,0 36 4,0-35-5,0 17 2,0 0-1,0 1-2,0-19-8,0 1 15,0 0-11,0-1 4,0 1 0,0-1-12,0 1 30,0 0-31,0 17 16,0-17 5,0-1-8,0 1-1,0 0-8,0 17-2,0-18 1,0 19 3,0-19 9,0 1 2,0 0 14,0-1 179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09:41.0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129">
    <iact:property name="dataType"/>
    <iact:actionData xml:id="d0">
      <inkml:trace xmlns:inkml="http://www.w3.org/2003/InkML" xml:id="stk0" contextRef="#ctx0" brushRef="#br0">17833 547 0,'-17'17'133,"17"19"-120,-18-1-9,0 0 1,18 1 1,0-1 2,-17 0 0,-1 0-1,18 1 1,0-1 1,0-17-1,-18 17 0,18 35 28,0 1-9,0-53-11,0 35-12,0-18 8,0 18 5,0-36-12,18 1 7,0 17 4,17 1 1,0-1 0,1-35-2,-1 17-13,0 19-1,18-19 13,35 1 2,142 53-14,34-54 14,1 36 0,87 0 2,-69-53-1,175 0-2,1 0 3,388 0-2,-212-18 0,-177 18 2,36-17-1,-212-18-1,18 35 1,-194-18-2,70 18 4,-105-18-4,52 1-14,-52-1 6,-1 0 2,54-17 9,-18 0-2,-36-1 0,1 1 6,-36 18-11,-17 17-6,-1-18-2,-17 0 5,18 18 11,0-35-2,-18-18-1,0 18 1,0-18 1,-71 18-2,-70-1 0,-88-34-1,-124 34 2,53 36 0,-123-17 2,70-18 0,247 35-8,-88-18-4,88 18-4,1-35 2,-54 35 1,-18 0 7,-70 0 4,159 0-1,-159 0-15,177 0 6,-18 0 17,-36 0-23,-35 0 16,1 0 1,-1 0-2,0 0 0,-35 0 1,18 0 4,87 0-4,-34 0-12,35 0-3,35-18 2,0 18 2,-18 0 5,-52-18 7,-89 18-3,-17-17 4,35 17-17,53 0 6,53 0-1,-159 0 8,53 0 2,88 0 0,35 0-1,54 0 1,-1 0-2</inkml:trace>
    </iact:actionData>
  </iact:action>
  <iact:action type="add" startTime="24342">
    <iact:property name="dataType"/>
    <iact:actionData xml:id="d1">
      <inkml:trace xmlns:inkml="http://www.w3.org/2003/InkML" xml:id="stk1" contextRef="#ctx0" brushRef="#br0">17657 2840 0,'0'18'53,"0"-1"-45,17-17 0,19 35-1,-1-17 0,0-18 2,89 18 13,-54-1-20,36-17 28,229 18-28,36-18 13,-89 0 3,35 0-2,107-18 1,52-35-1,-17 1 2,-230 34-2,230-17-15,-354 17 15,72 18-12,123-18 11,-159 18 2,-71-35-5,-17 35-11,18-18 3,-18 18 12,0-17-3,0-1-8,-18 18-2,0-18 3,0 1-2,-17-1 12,0 18 1,-1-17-14,1 17 10,0 0 6,-18-36-5,35-34 3,-18-36-1,-17-18 2,-70-52 1,-71 70-4,0 71 1,-283 0 0,-70 35 1,1 0-1,175 0-12,-70 17 10,229 19 0,-423-1-12,406-35-1,-212 17 6,106 19 1,-159-19 10,158 19-3,107-19 2,105 1 0,54-18-1,-1 0 1,-17 18 0,17-18 5,1 0-9,17 17-12</inkml:trace>
    </iact:actionData>
  </iact:action>
  <iact:action type="add" startTime="25900">
    <iact:property name="dataType"/>
    <iact:actionData xml:id="d2">
      <inkml:trace xmlns:inkml="http://www.w3.org/2003/InkML" xml:id="stk2" contextRef="#ctx0" brushRef="#br0">15875 3722 0,'18'0'39,"0"0"-29,17-18 1,18-17-8,229-36 24,141-52 9,-264 105-22,-18 1-12,18-19-1,17 19 6,1-19 2,299-17 6,159-35 7,-388 71-11,-35-19-6,193-17-1,-264 18 1,142 18 2,-54-19 8,300-17 0,-194 0 2,-158 36-2,387-18-13,-458 17 4,88-17 4,229 17 6,-105 18 4,-54 0-4,-52 0-1,-53 0 1,-53 0 0,-1 0-14,-52 18-2,124 17 6,-36-17 4,53-1 7,-71 18 1,-52 1 4,-53-19-14,-18 1-3,17-18-2,-17 18 2,0-1 14,18 1-18,-18 0 17,17 17-3,-17 0-12,0 18-1,18-18 2,-18 1 20,0 34-23,0 54 15,0-19 2,0 19-1,-53-36-1,18-17 1,-124 70-1,18-35 2,-106 35 0,-88-18 0,0-17-2,35-18 2,35-35-7,89-35-9,-36 17-1,89-17 6,-124 17 1,71-35 9,-1 18-2,-158 17-13,194-35 5,0 0 3,-212 0 6,-106 0 0,-17 17 4,300-17-6,70 0-9,-106 0-1,36 0-1,-36 0 6,1 0 4,34 0 2,71 0-13,-70 0-2,-71 0 7,71 0 2,-160 0 10,-16 0-4,87-52 0,-88 16 2,230 19-15,35-1 12,-89 0 8,107 1-11,-18-19-8,52 19 3,19-1 5,-1-17 4,0 0 3,1 17-2,17-17 0,-18-18 1,18 35-3,0 1-12,0-1-1,0 0 14,0-35 5,0 36-3,0-19-3,0-16 1,18-1 3,17 17-2,0-34 0,36-1 9,-18 36-13,0 17 3,-18-17 5,0 17-9,0 1-9,36-1 3,-36 18 5,53-35 7,1 17 3,-54 18-7,18-17-11,-36 17 20</inkml:trace>
    </iact:actionData>
  </iact:action>
  <iact:action type="add" startTime="35944">
    <iact:property name="dataType"/>
    <iact:actionData xml:id="d3">
      <inkml:trace xmlns:inkml="http://www.w3.org/2003/InkML" xml:id="stk3" contextRef="#ctx0" brushRef="#br0">1076 9384 0,'18'0'24,"0"0"-2,-1 18-4,-17 17-10,18 0-3,-18 0 5,0 1-6,0 87 32,0-35-4,0-70 0,0-36 28,0 1-51</inkml:trace>
    </iact:actionData>
  </iact:action>
  <iact:action type="add" startTime="36401">
    <iact:property name="dataType"/>
    <iact:actionData xml:id="d4">
      <inkml:trace xmlns:inkml="http://www.w3.org/2003/InkML" xml:id="stk4" contextRef="#ctx0" brushRef="#br0">1253 9454 0,'17'18'20,"1"17"-7,-18 54 3,18-37 3,-18-34-18,0 17 11,0-17-3,0 0 18,0-1-20,17-34 18,1-36-23,35-53 13,35-35 2,18 17 0,-71 89-2,-17 0-13,17 17-1,-17 1 5,-18-1 2,17 18 22,1 0-22,0 0 5,-18 70 9,17-34-11,-17 17-2,18 0-6,-18-18-2,0 0 3,0 18 14,0-18-2,0 1 2,0-19 18,0-34 37,0-1-53</inkml:trace>
    </iact:actionData>
  </iact:action>
  <iact:action type="add" startTime="37088">
    <iact:property name="dataType"/>
    <iact:actionData xml:id="d5">
      <inkml:trace xmlns:inkml="http://www.w3.org/2003/InkML" xml:id="stk5" contextRef="#ctx0" brushRef="#br0">1923 8819 0,'18'71'7,"-1"52"-5,1-52 5,-18-36 7,18 106 3,-18-52-1,17-1-15,-17-53 4,0 18 5,18 0 7,-18-35 5,0-36 41,0-17-55</inkml:trace>
    </iact:actionData>
  </iact:action>
  <iact:action type="add" startTime="37410">
    <iact:property name="dataType"/>
    <iact:actionData xml:id="d6">
      <inkml:trace xmlns:inkml="http://www.w3.org/2003/InkML" xml:id="stk6" contextRef="#ctx0" brushRef="#br0">1941 9313 0,'0'-17'116,"0"-1"-108,35-17 5,0 17 6,18 18-15,18-70 11,-1 34-1,1 1 5,-18 17 0,-36 18-6</inkml:trace>
    </iact:actionData>
  </iact:action>
  <iact:action type="add" startTime="38082">
    <iact:property name="dataType"/>
    <iact:actionData xml:id="d7">
      <inkml:trace xmlns:inkml="http://www.w3.org/2003/InkML" xml:id="stk7" contextRef="#ctx0" brushRef="#br0">1235 10266 0,'0'17'34,"0"54"-18,0 17 17,0-52-16,-18-1 0,18-18 9</inkml:trace>
    </iact:actionData>
  </iact:action>
  <iact:action type="add" startTime="38454">
    <iact:property name="dataType"/>
    <iact:actionData xml:id="d8">
      <inkml:trace xmlns:inkml="http://www.w3.org/2003/InkML" xml:id="stk8" contextRef="#ctx0" brushRef="#br0">1323 10125 0,'0'35'6,"18"0"2,-18 1 8,0-1-1,0 18-13,0-36 6,18 19 4,-18-19-1,0 1-7,0 0 38,17-18-10,1-18-24,17-35 7,-17 18 2,-1-1-1,36-34 0,-35 52 1,0 18 54,-1 36-57,1-1-6,-1 0 0,-17 36 8,18-54 1,-18 19-2,0-1 2,0 0 4,0-17-3,18-36 58</inkml:trace>
    </iact:actionData>
  </iact:action>
  <iact:action type="add" startTime="39185">
    <iact:property name="dataType"/>
    <iact:actionData xml:id="d9">
      <inkml:trace xmlns:inkml="http://www.w3.org/2003/InkML" xml:id="stk9" contextRef="#ctx0" brushRef="#br0">1729 10001 0,'18'0'22,"-18"18"-11,35 105 4,-35 18 1,18-17 1,-18-18-1,0-53 4,0-18-5,17 0-10,-17-17 35,35-18-16,1-18-8,-1 1-2,0 17 0,1-18-12,-19 18-1,1-18 6,-1 18 2,-17-17 14,0-1 16,0 0-23,0 1 1</inkml:trace>
    </iact:actionData>
  </iact:action>
  <iact:action type="add" startTime="39960">
    <iact:property name="dataType"/>
    <iact:actionData xml:id="d10">
      <inkml:trace xmlns:inkml="http://www.w3.org/2003/InkML" xml:id="stk10" contextRef="#ctx0" brushRef="#br0">1605 10319 0,'18'0'61,"-18"17"-55,53 1 14,-18-18-2,1 0-2,-1 0 0,53-18 2,-35 1-2,-35-1 1,-1 18-1</inkml:trace>
    </iact:actionData>
  </iact:action>
  <iact:action type="add" startTime="42303">
    <iact:property name="dataType"/>
    <iact:actionData xml:id="d11">
      <inkml:trace xmlns:inkml="http://www.w3.org/2003/InkML" xml:id="stk11" contextRef="#ctx0" brushRef="#br0">918 10054 0,'35'0'32,"0"0"-24,0 0-2,18-17 5,-35 17-4,88-36 4,0 19-4,141-36 16,0 35 9,-177 0-15,-35 18-15,1-17 12,69-19 7,-52 1-10,124-53-9,-89 35 6,18 0 1,53-53 10,-89 89-3,-17-36-1,18-35 2,-19 17 0,-16 36-2,-19 0-12,1-1 1,0 19 14,-18-1-10,0-35 10,0 0 1,0 18-2,-18 0-4,-17-1-9,-1 19-1,-34-36 2,17 35 1,0 0 10,-35-17 1,-89-18-16,36 36 5,36-1 3,-72-53 7,36 36 0,0-18 2,17 18-1,36 35 5,53 0-9,-53 0-10,53 0 2,-18 0 2,-124 70 9,71-17 3,-70 18-3,123-53-12,18 17 8,-71 71 5,0 17 0,53-52-2,-35 105-14,35-88 6,35-17 2,18 52 7,0-87 1,0 17 0,0-36-1,0 1 19,18-18-19,-18 17-2,18 1-12,-18 0-1,0-1 15,17 1 0,-17 17 1,0-17-2</inkml:trace>
    </iact:actionData>
  </iact:action>
  <iact:action type="add" startTime="44602">
    <iact:property name="dataType"/>
    <iact:actionData xml:id="d12">
      <inkml:trace xmlns:inkml="http://www.w3.org/2003/InkML" xml:id="stk12" contextRef="#ctx0" brushRef="#br0">1200 11201 0,'0'17'63,"0"19"-51,0-19-7,0 19 23,0 34-27,0 36 33,0-88 13</inkml:trace>
    </iact:actionData>
  </iact:action>
  <iact:action type="add" startTime="45078">
    <iact:property name="dataType"/>
    <iact:actionData xml:id="d13">
      <inkml:trace xmlns:inkml="http://www.w3.org/2003/InkML" xml:id="stk13" contextRef="#ctx0" brushRef="#br0">1429 11165 0,'0'18'37,"18"17"-33,-18 36 4,0-36 8,0 0 18,0 54-32,0-72 29,0 1-27,0 0 26,0-54 8,17 1-24,1-53 2,17 17 4,-35 18-7,18 18-11,17-18 6,-35 35 1,0 1 8,18 17-4,-1 0 66,1 17-75,-18 1 5,0 17-1,0 18 9,0-35-1,0 35 5,0 0-6,0-36 4,0 1-5,0 0-10</inkml:trace>
    </iact:actionData>
  </iact:action>
  <iact:action type="add" startTime="46280">
    <iact:property name="dataType"/>
    <iact:actionData xml:id="d14">
      <inkml:trace xmlns:inkml="http://www.w3.org/2003/InkML" xml:id="stk14" contextRef="#ctx0" brushRef="#br0">3246 10971 0,'18'0'15,"-18"36"19,0 34-28,-18-35 2,-17 36-1,17-36 1,-17 1-1,17-1 2,-35 35 20,53-52 60,35-18-65,18 0-5,18 0-18,88 0 16,-71 0-3,-18 0-12,1 0-1,-18 0 3,-18 0 7,-17-18 59,-1-34-62,1 52 0,0-53 8,-1 17 0,-17 1 1,0 0-1,0 17 3,0 0 25,0 36-22,0 88-4,0 53-2,-17-36-1,-1-17 1,18 18 1,-18-54-1,-17 1 5,35-54-9,0 1-7,0 0 2,0-1 5,0 1 46,0-36-45,0-17-6,18-53 8,-1 35 1</inkml:trace>
    </iact:actionData>
  </iact:action>
  <iact:action type="add" startTime="47267">
    <iact:property name="dataType"/>
    <iact:actionData xml:id="d15">
      <inkml:trace xmlns:inkml="http://www.w3.org/2003/InkML" xml:id="stk15" contextRef="#ctx0" brushRef="#br0">4269 10760 0,'0'70'9,"0"36"-6,35 0 3,-35-18-1,0 18 8,0 53 4,0-53-1,0-54 3,0-34-4,18-36 41,0-34-51,-1 16 4,1 1 6,-1 0-13,19-1 11,-19 1 5,36-18-12,-35 36-3,35-1 3,0 18 11,0 0-15,70 0 13,-17 18 0,-36 17 2,-34 18 4,-36-18-8,17-35-8,-17 35-1,0-17-1,0 17 16,0 1-17,-35-1 15,-53 88-16,35-87 5,-35-1 6,-53 35 4,-18-17 3,124-53-5,35 18-10,0-53 34,0-18-32,70-71 14,177-70-4,106 0 1,88 53-1,-141 123-1,-141 18 3,-142 0-5,-17 18 38,0 70-49,0 18 16,0-18-16,0-35 13,0 18 0,0-54 0,0 19-13,0-1 0,0 0 4,0-17 2,0 0 17,18-36 13,-18 0-31,17 1 5,1-54 4,0 1 3,-1-36-2,1 70-1,-18 19-2,0-18-12,0 17 4,18 88 60,-18 19-55,0-19-5,0 18 5,0-17 4,0 35-12,0-53-2,0 35 12,0-53-11,-18 53 14,-17-17 0,-1-36 1,19 0 5,-1-35-8,1 0 1,-1-35 1,0-35-1,18-19-12,0-87 11,0 88-13,18-18 15</inkml:trace>
    </iact:actionData>
  </iact:action>
  <iact:action type="add" startTime="48635">
    <iact:property name="dataType"/>
    <iact:actionData xml:id="d16">
      <inkml:trace xmlns:inkml="http://www.w3.org/2003/InkML" xml:id="stk16" contextRef="#ctx0" brushRef="#br0">6527 10566 0,'0'0'1,"17"106"16,-17-18-4,0-18-11,0 71 15,0-70-3,0 17-11,0-35-2,0 0 7,0-18 8,18 1-9,-18-19-4,0 1 10,18-1-11,-18 1 15,0 0 2,0-1 39</inkml:trace>
    </iact:actionData>
  </iact:action>
  <iact:action type="add" startTime="48987">
    <iact:property name="dataType"/>
    <iact:actionData xml:id="d17">
      <inkml:trace xmlns:inkml="http://www.w3.org/2003/InkML" xml:id="stk17" contextRef="#ctx0" brushRef="#br0">6509 11077 0,'0'0'0,"18"0"76,17 35-67,-17-35 7,-18 18-2,35 17-10,0-35 7,-17 18-9,35 0 14,17 17 0,-52-35 0,0 0 13,-18-18 2,0 1-15,0-1-7,0-17 10,0 17-5,0 0 2,0 1 2,0-1-3,0 1 6,0 34 40,0 18-54,0-17 4,0 53 6,0 52 5,0-70-17,0-35-1,0 52 0,0-34 10,0 69 5,17-69-4,1-19 3,17-17-2,-17 0 0,-1 0 1,1-35 0,-18-18-1,18 18 1,-1-36 0</inkml:trace>
    </iact:actionData>
  </iact:action>
  <iact:action type="add" startTime="49990">
    <iact:property name="dataType"/>
    <iact:actionData xml:id="d18">
      <inkml:trace xmlns:inkml="http://www.w3.org/2003/InkML" xml:id="stk18" contextRef="#ctx0" brushRef="#br0">7162 11307 0,'17'0'142,"1"-18"-130,53 0-3,-19-17 3,1-18-9,18 18-1,-18-1 4,-18 1 2,89-71 8,-71 36 0,-18-54 2,0 36-2,-17-53 1,-18-18-1,-36-88 6,-16 89-10,-19 34-7,-53-123 3,19 53-4,-54-53 15,-88-176-3,124 158-1,-19 18 2,1-70-1,106 88-1,35-54 3,0-52-1,0 229-10,18 18 3,70-53 7,35-35-1,54-18 0,34 0 0,-17 52 1,36 1-1,-177 106-13,141-71-2,-36 36 6,72-54 15,246-17-21,-35 35 17,0-35 0,229 0-1,-511 88-3,158-35-9,-105 35-1,-53 35-1,17-17 3,-123 17 12,71 1-4,34-36-12,-105 53 5,-17-18 1,87 1 8,71-19 1,18 36-1,105 0 1,-17-35 0,-176 17 2,-54 18-5,1 0-10,-54 0 25,1 0-28,0 0 15,-1-17 2,19-1-3,34-17 2,-17 0-15,35-18 13,-35 17 0,0 1-13,35-18-1,36-17 5,34-36 4,89-18 5,0 1 3,-158 105 2,-89 1-8,17 17 3,-17-18 161</inkml:trace>
    </iact:actionData>
  </iact:action>
  <iact:action type="add" startTime="51561">
    <iact:property name="dataType"/>
    <iact:actionData xml:id="d19">
      <inkml:trace xmlns:inkml="http://www.w3.org/2003/InkML" xml:id="stk19" contextRef="#ctx0" brushRef="#br0">14517 3792 0,'0'-17'6,"-17"-19"30,-19 1-35,1 0 16,17 35 0,1 0-1,-1 0 28,0 0-11,36 18 61,0-18-87,17 35 15,0-18-18,1 1 9,52 17-8,-71-17-3,1-18 31,-18 35 11,0-17-38,0 17 4,0-17 8,0-1-4,0 1-13,0 0 6,0-1 5,0 19 5,0 17-1,-35 17 2,35-52-6,-18-1-10,18 19-1,0-19 14,-18-17 2,18 18 18,0 0-14</inkml:trace>
    </iact:actionData>
  </iact:action>
  <iact:action type="add" startTime="55175">
    <iact:property name="dataType"/>
    <iact:actionData xml:id="d20">
      <inkml:trace xmlns:inkml="http://www.w3.org/2003/InkML" xml:id="stk20" contextRef="#ctx0" brushRef="#br0">424 13159 0,'17'0'69,"19"0"-60,17 0-2,387 0 18,795-53 8,-706 53-17,-176 0 1,-141 0-2,-71 0-12,0-36-1,-18 36 2,54-52 20,123 34-23,158-70 14,-17 70 4,-53 18-3,-105 0 1,-160 0-15,-105 0 12,140 0 2,-16 18 5,-90-18-8,90 0-12,-37 0 7,1 0 3,212 0 4,17 0 2,-18 35 0,-140-35-3,-36 0-11,-53 0-1,-17 0 4,-1 0 2,54 0 7,-1 0 1,-17 0 1,-18 0-1,-53 0 4,1 0-3,-19 0 0,1 0 2,17 0-7,1 0 4,-1 0-13,-18 0 2,-17 18 150,0-1-148,0 1 6,0 52 3,0 19 2,0-1-2,-17-18 1,17-34 1,0 17-1,-18 17 0,1 36-1,-1 17 1,18 1-2,0-54 4,0-17-5,-18-35-10,18 0 58,0-1-54,-35-17 8,0 18-8,-1 0-7,-34-1 1,35 1 13,-89-1 3,-35 19-4,54-36-12,-37 17-2,54-17 8,-70 0 0,-142 0 8,-88 36 2,-89-19 1,266-17-6,34 0-9,-140 0-1,176 36 2,-177-19 3,1 19 5,-459 16 6,493-52-14,107 0 10,-336 53-2,230-17 2,-159-19 1,159 19 1,53-19 4,123-17-7,-159 18-10,195-18 5,-89 0-7,-247 35 20,89-17-9,88-1 5,-18-17-2,88 36 1,18-36-1,105 0-2,-69 17-12,87-17 0,-35 0 6,0 0 3,-70 18 6,87-18-8,19 0-1,-1 0 3,-17 0 6,0 0-1,35-18 75,0-17-84,0-18 2,0-17 0,88-213 8,53 72 1,-53 52-17,-17 0 19,-19 71-11,-16-36-2,17 36-3,-36 35-1,-17 0 2,18 36 3,-18-18 1,18 17 7,-18 0 13,0 1-12,0-1-2,0 0 1,0 1 7</inkml:trace>
    </iact:actionData>
  </iact:action>
  <iact:action type="add" startTime="57497">
    <iact:property name="dataType"/>
    <iact:actionData xml:id="d21">
      <inkml:trace xmlns:inkml="http://www.w3.org/2003/InkML" xml:id="stk21" contextRef="#ctx0" brushRef="#br0">900 12965 0,'18'17'4,"-18"1"4,17 35 1,1-18-3,17 212 21,18 229 3,-53-229-14,0-88 1,0-71 3,53 53 3,-53-105-16,0-54 67,18-17-68,-1-36 1,18 1 6</inkml:trace>
    </iact:actionData>
  </iact:action>
  <iact:action type="add" startTime="57983">
    <iact:property name="dataType"/>
    <iact:actionData xml:id="d22">
      <inkml:trace xmlns:inkml="http://www.w3.org/2003/InkML" xml:id="stk22" contextRef="#ctx0" brushRef="#br0">2011 12912 0,'0'17'14,"18"19"-6,-18-1 6,17 18-2,19 0-11,-36-18 14,0 53-14,17 71 16,-17-89-1,18 72-15,-18-54 8,0-35 0,18 35 8,-18-18 0,0-17 1,0-35-3,0 0 43</inkml:trace>
    </iact:actionData>
  </iact:action>
  <iact:action type="add" startTime="58485">
    <iact:property name="dataType"/>
    <iact:actionData xml:id="d23">
      <inkml:trace xmlns:inkml="http://www.w3.org/2003/InkML" xml:id="stk23" contextRef="#ctx0" brushRef="#br0">3228 12859 0,'0'35'4,"36"18"6,16 88 6,-34 88 1,35 1-1,-35-36 1,-1-36 0,1 1 0,-18-124-2,0 1-13,0-1-1,0-17 12,18-18 45,-18-36-50,52-34 1</inkml:trace>
    </iact:actionData>
  </iact:action>
  <iact:action type="add" startTime="58911">
    <iact:property name="dataType"/>
    <iact:actionData xml:id="d24">
      <inkml:trace xmlns:inkml="http://www.w3.org/2003/InkML" xml:id="stk24" contextRef="#ctx0" brushRef="#br0">4198 12982 0,'18'36'11,"0"-1"-2,-1 71 8,19 70-1,-19-70 0,-17-18-14,53 71 14,-18 17 6,-17-123-9,-18-18 1,18 1-10,-1-36 78,1 0-73</inkml:trace>
    </iact:actionData>
  </iact:action>
  <iact:action type="add" startTime="59372">
    <iact:property name="dataType"/>
    <iact:actionData xml:id="d25">
      <inkml:trace xmlns:inkml="http://www.w3.org/2003/InkML" xml:id="stk25" contextRef="#ctx0" brushRef="#br0">5398 12912 0,'0'0'4,"17"88"0,1-18 0,17 19 11,-17-19-2,0 54-10,-1-19-2,-17-34 6,36 35 4,-36-36-7,17 124 25,1-158-22,-18 17 21,0-36-10</inkml:trace>
    </iact:actionData>
  </iact:action>
  <iact:action type="add" startTime="59761">
    <iact:property name="dataType"/>
    <iact:actionData xml:id="d26">
      <inkml:trace xmlns:inkml="http://www.w3.org/2003/InkML" xml:id="stk26" contextRef="#ctx0" brushRef="#br0">6897 12806 0,'18'0'8,"17"35"5,0 89 2,18 17 1,-35-35 1,17 88-1,-35-89 0,0-16 2,0-54 1,0-18-1,0 1-4,0-53 45,18 0-51,-1-1-1</inkml:trace>
    </iact:actionData>
  </iact:action>
  <iact:action type="add" startTime="60213">
    <iact:property name="dataType"/>
    <iact:actionData xml:id="d27">
      <inkml:trace xmlns:inkml="http://www.w3.org/2003/InkML" xml:id="stk27" contextRef="#ctx0" brushRef="#br0">7850 12806 0,'0'0'7,"0"17"-6,17 1 6,-17 17 0,53 18-2,-18 53 2,18 18 11,18 70-2,-36-106 0,-17-18 6,0-52-12,-18 17-5,17-17-1,-17 0 1,0-1 7,0 1-4</inkml:trace>
    </iact:actionData>
  </iact:action>
  <iact:action type="add" startTime="62571">
    <iact:property name="dataType"/>
    <iact:actionData xml:id="d28">
      <inkml:trace xmlns:inkml="http://www.w3.org/2003/InkML" xml:id="stk28" contextRef="#ctx0" brushRef="#br0">11977 4868 0,'-17'0'23,"-19"0"0,19 0-14,-1 0-2,-17 18-2,17-18 5,0 18-4,-17-18 19,17 17 6,-123 54-28,88-36 4,-17-17 1,-1 88 9,1-54 0,-18 19 4,70-36-9,18-17-6,-18 35-2,1-35 3,17-1 11,0 18-3,0 1 2,0-1-2,0 36 4,70 34-3,36-16 0,123 69 1,36-87 0,-142-54-10,19 19 1,316-19 11,1-17-3,140 0 1,-69 0 0,-178 0-3,-34 0-12,70 0-1,0 0 5,-106 0 20,371-35-25,-106 35 16,-53-35 0,299 35 2,-510 0-8,52 0-8,17 0 0,-105 0 3,-70 0 2,176 0 7,-106 0 1,211 0-12,-281 0 3,-72 0-2,301 0 16,-159 0-6,212-18 0,-124-35 3,0 0-2,0-17 5,-194-1-8,-106 71 3,-35-17 0,18-1 3,17 0-5,-35-17 2,18 17 2,-18-17-3,0 0-14,0 17 16,0-17-1,-18-18-15,-35 0 6,18 18 2,-53 0 7,-141-36 1,-18 0-1,-124 1 2,-52 35 5,247 35-14,-142-36-3,1 19-3,70-19 2,0 36-1,-106 0 2,35 0 4,-211 0 8,-106 0-3,18 0 2,52 18 0,-281-18 3,87 35-3,89-35-1,-18 18-3,124-18 5,-424 71-2,423-36 1,-581 18 5,899-53-8,35 0-1,-246 35-10,317-17 3,-142-18 2,-122 35 10,-19-35-4,248 0 4,-89 18 2,159-18-16,89 0 3,-1 0-2</inkml:trace>
    </iact:actionData>
  </iact:action>
  <iact:action type="add" startTime="66726">
    <iact:property name="dataType"/>
    <iact:actionData xml:id="d29">
      <inkml:trace xmlns:inkml="http://www.w3.org/2003/InkML" xml:id="stk29" contextRef="#ctx0" brushRef="#br0">19756 6509 0,'-18'0'41,"1"0"-33,17-18 1,-18 18-5,0 0 6,1-18 4,-19 1 4,-69-36 14,52 35-14,-71 1-1,-87-1-1,122-17 0,-140-1-12,123 19 2,-17-18 3,-107-1 9,160 36-12,-18-17 1,-89 17 11,-17 0-1,-35 35-1,88 0 0,-300 18-15,388-35 6,-141-1 1,-423 107 9,123-18 0,-194 52 0,194-87 2,88 35-3,177-89-12,-265 107 3,335-89-2,0 18 11,71 0 0,-176 35-14,123-17 4,-53 17 3,-53 88 8,-36 36-2,-158 158 3,159-105-1,-106 35 0,0 17-1,265-193 0,70-36 2,0 36-3,0-19 1,0 72 1,0 52-1,-18 0 6,54-105-10,-36 140-8,53-228 2,0 122 1,0 72 12,35-54-4,18 36 2,35-71 3,-17-88-7,-18 53-9,17-53 0,19 17 1,-1-17 0,35 18 11,71 70-1,124 70-14,-160-140 7,-34 35 0,158 35 9,-70-18-1,52-52 2,-70-18-2,106-18 1,88 0-2,-141-35 2,212 0-15,-71 0 4,-141 0 3,212 0 8,105 0 5,-282 0-12,-141 0-6,212 0-2,-212 0 10,529-70 6,-440 35-4,52-18-11,600-141 13,-635 141-14,229-53 12,106-18 5,-141 36-2,71-18-1,-301 71-2,-87 0-9,193-36-1,-176 54 1,159-72 0,-229 72 10,193-107 3,19 1-12,-107 52-1,-105 54 1,176-160 8,-159 89 3,18 0 0,17-36-1,-70 19 1,18-19 4,-36 71-8,0-17 2,18-71-13,-35 88 3,-1-53 4,1-18 10,-18-87-2,0-36-1,0 17 0,-18 36 1,-35 71-2,36 17-13,-19 35-1,-16-34 6,-1-19 2,-53-88 7,-18 1 0,18 87 1,-52-34 0,52 87 0,0-35-1,18 0 1,35 71-2,-70-53-14,52 35 8,-17-18 0,-89-70 7,-34 0 1,122 106-14,54 17 10,-141-70 4,88 53 1,35 35-4,-18-35-12,36 35 5,17 0 2,-70-18 9,18 0 1,17 1-5,35 17 3,0-18 58,1 18-55,17-18 29,-18 18-24</inkml:trace>
    </iact:actionData>
  </iact:action>
  <iact:action type="add" startTime="76199">
    <iact:property name="dataType"/>
    <iact:actionData xml:id="d30">
      <inkml:trace xmlns:inkml="http://www.w3.org/2003/InkML" xml:id="stk30" contextRef="#ctx0" brushRef="#br0">22931 7197 0,'53'-18'5,"-106"36"-5,247-36 5,-124 18 0,1 0 6,-18 0-7,-18 0 5,1 0-1,-1 0-1,0 0 2,0 35 18,-17 18 12,-18 0-27,-18 124-8,-52 17 2,-1-71 1,-211 195 10,35-107 0,-106 1-1,195-124 1,158-70 14,0-54-12,0-17-3,0 1-1,88-72-14,-35 89 15,-18-36-14,106-17 15,-18 53-2,1 35 3,-1 35-2,36 18 0,-88-18-1,70 36-14,-88-54 6,0 1 3,-36-18 13,-17 18 39</inkml:trace>
    </iact:actionData>
  </iact:action>
  <iact:action type="add" startTime="76936">
    <iact:property name="dataType"/>
    <iact:actionData xml:id="d31">
      <inkml:trace xmlns:inkml="http://www.w3.org/2003/InkML" xml:id="stk31" contextRef="#ctx0" brushRef="#br0">23830 7250 0,'0'35'25,"0"35"-10,-35-17 0,0 36-10,17-54 1,1 0-1,17 0 10,0-17 2,0 0 2,17-18 10,19-36-21,-19 36 3,18-17 4</inkml:trace>
    </iact:actionData>
  </iact:action>
  <iact:action type="add" startTime="77196">
    <iact:property name="dataType"/>
    <iact:actionData xml:id="d32">
      <inkml:trace xmlns:inkml="http://www.w3.org/2003/InkML" xml:id="stk32" contextRef="#ctx0" brushRef="#br0">23883 7532 0,'0'17'42,"0"1"-40,0 35 13,36 35 3,87-17-4,106 35-12,-52-53 4,-54-1 6,-52 1 5,-53-53-1,-18 18 1,-53 88-1,-106 17 5,141-105-9,1 0 2,-1-18-13,18-18 48,0-17-43,0-18 6,0-35 5,53-106 6,-18 123-9,-17 53-1,-1 1 4,-17 52 45,0 0-54,0-17 7,0 0-2,0-1 4</inkml:trace>
    </iact:actionData>
  </iact:action>
  <iact:action type="add" startTime="78734">
    <iact:property name="dataType"/>
    <iact:actionData xml:id="d33">
      <inkml:trace xmlns:inkml="http://www.w3.org/2003/InkML" xml:id="stk33" contextRef="#ctx0" brushRef="#br0">24077 7479 0,'18'-18'5,"-18"1"11,0-1 17,18 18-27,-1 0 10,19 0 11,-1-18 58</inkml:trace>
    </iact:actionData>
  </iact:action>
  <iact:action type="add" startTime="85236">
    <iact:property name="dataType"/>
    <iact:actionData xml:id="d34">
      <inkml:trace xmlns:inkml="http://www.w3.org/2003/InkML" xml:id="stk34" contextRef="#ctx0" brushRef="#br0">21749 11836 0,'35'0'109,"36"0"-101,-18 0 0,0 0 7,17 0-13,19 0 3,-19 17 2,18-17 1,-17 0 1,-1 0-2,-17 0 2,18 0-1,88 36 16,-71-36-22,-18 0 27,177 35-26,-106-17 12,-70-1 1,-36 1 1,1 17 0,-19-17 13,1-1-28,-18 1 14,35 17-12,-35-17 9,18 0-10,17 87 12,-17-34 3,17 17-3,-17 71 3,34-36-4,19 71-12,17 53-1,-53-70 6,-17-54 2,0 18 6,17 18 1,18 194-15,-35-194 7,-1-89 4,36 177 3,-18-53 1,18-53-1,-35 18 3,0-88-3,-18-19-13,0 1 0,0 18 3,0-53 18,0 105-21,0-17 16,0 0 0,0-36 1,0-17-7,0-35-8,0 17-1,-18 0 1,18 1 3,0-1 9,-18 0-1,18 53-14,-17-52 5,17 17 6,-36 17 2,36 18 4,-17-35-3,-1-35 5,18 0-5,-18 17 103,-52-18-109,35 1-2,-18 0 8,-88-1 6,35 36-9,-159 0-8,124-53 2,53 18 1,-177 35 11,54-53-3,140 0 2,36 0 0,17 0 47,1 0-32,17-18-2,0 0 114,-18 18-128</inkml:trace>
    </iact:actionData>
  </iact:action>
  <iact:action type="add" startTime="102724">
    <iact:property name="dataType"/>
    <iact:actionData xml:id="d35">
      <inkml:trace xmlns:inkml="http://www.w3.org/2003/InkML" xml:id="stk35" contextRef="#ctx0" brushRef="#br0">2329 16192 0,'0'-17'284,"0"-1"-274,17 18-7,1 0 6,0 0 184,-1-17-180,18 17-3,-17 0-4,17 0 7,-17 0-5,0 0 19,-1 0 2,1 0 3,-18 17-14,18 1-4,-18 17 1,0 18 3,0-18-1,-36 36 0,19-36-16,-1 0 7,-17 1-1,-1-1 13,19-17-4,-1-18 170,36 0-116,-1-18-63,1 0 9,0 18-8,17 0 8,-17-17 1,17 17-1,-17 0 1,17 0-1,-17 0 2,-18 17 79,17 1-89,-17 0 23,0-1-17,0 36 3,-17 18-2,-19-18 1,36-18 1,-17-17 0,17-1-1,-36 1 1,1 0 3,0-1-6,-53 18-11,35-17 6,17 0-3,-34-1 10,52-17 0,1 0-1,17 18 8,-18-18 54</inkml:trace>
    </iact:actionData>
  </iact:action>
  <iact:action type="add" startTime="105682">
    <iact:property name="dataType"/>
    <iact:actionData xml:id="d36">
      <inkml:trace xmlns:inkml="http://www.w3.org/2003/InkML" xml:id="stk36" contextRef="#ctx0" brushRef="#br0">3281 15857 0,'0'-17'6,"0"-1"2,0 0-1,0 1 1,0-1 2,0 1-1,-17 17-3,-1-18 8,0 18-6,1 0-1,-72 0 22,-122 0 6,193 0-21,-35 0-12,-35 35 5,35-17 2,-35 35 6,-36 17 3,1 18-3,-36 1 2,71-36 1,70-18-4,-17-35-12,17 35 0,1-35 5,-1 18 1,18-1 24,-17 1-12,17 17-2,0 1-2,-18-1-4,0 0-6,18 18-5,0-18 5,-35 1 1,35 34 8,0 89 5,0-88-2,18-19-6,-1 1 4,19-35 0,16 0 2,19 17-3,35 18 4,-36-36-5,-34 1-12,52 0 6,-35-18-1,0 17 12,17-17-4,18-17 2,89-54 1,52-52 3,-70 52-6,-18 1-10,-88 70-3,-35 0 4,-18-18 19,17 18-17,-17-18 9,53-70-1,-18 0-11,1 35 6,105-194 7,-35-53 0,-36 0 0,-52 195-2,-18 16 1,-53 54 1,0 17-5,18 18-10,17 0-2,-35 0 10,-17 0 6,-36 0 7,88 0-12,-17 0 6,0 0-3</inkml:trace>
    </iact:actionData>
  </iact:action>
  <iact:action type="add" startTime="108480">
    <iact:property name="dataType"/>
    <iact:actionData xml:id="d37">
      <inkml:trace xmlns:inkml="http://www.w3.org/2003/InkML" xml:id="stk37" contextRef="#ctx0" brushRef="#br0">4445 16140 0,'0'35'30,"0"-18"-21,-17 54-1,-1-36 4,-17 1-8,17 17 3,-17-18 1,17 0-1,1 0 27,-54 89-33,0 17 35,36-106-21,18 1-14,-1-36 13,0 0 51</inkml:trace>
    </iact:actionData>
  </iact:action>
  <iact:action type="add" startTime="109063">
    <iact:property name="dataType"/>
    <iact:actionData xml:id="d38">
      <inkml:trace xmlns:inkml="http://www.w3.org/2003/InkML" xml:id="stk38" contextRef="#ctx0" brushRef="#br0">4022 16457 0,'0'-18'16,"18"18"35,-1 0-32,19 36 1,-1-19 11,106 54-26,-123-71-2,17 18 6,-17-1 9</inkml:trace>
    </iact:actionData>
  </iact:action>
  <iact:action type="add" startTime="109581">
    <iact:property name="dataType"/>
    <iact:actionData xml:id="d39">
      <inkml:trace xmlns:inkml="http://www.w3.org/2003/InkML" xml:id="stk39" contextRef="#ctx0" brushRef="#br0">5133 16245 0,'0'0'0,"53"0"19,88-17-16,-35 17 14,-35 0 0,-71 35 28,0 18-38,0 0 8,-18 17-3,-35-17-10,18 18 0,17-36 12,-17-17-13,17 17 18,1-35-2,17 18-3,17-18 52,1 0-57,0 0 14,-18 17-22,-18 36 17,-17 53-2,17-53 2,0-53-1,1 18 5,-1-18 12,0 0-18,18-36-7</inkml:trace>
    </iact:actionData>
  </iact:action>
  <iact:action type="add" startTime="110224">
    <iact:property name="dataType"/>
    <iact:actionData xml:id="d40">
      <inkml:trace xmlns:inkml="http://www.w3.org/2003/InkML" xml:id="stk40" contextRef="#ctx0" brushRef="#br0">6121 16545 0,'18'0'24,"-1"0"-7,1 0-15,0 0 15,-1-17-2,-17-1 31,0 0-29,-17 1-10,-1 17 11,-17 0-3,-89-18-10,71 18-2,18 0 4,-36 0 9,71 53 43,0 0-55,0 0 2,0-36 12,0 36-7,0-17-9,0-1-1,18 0 7,0-17-1,52 35 13,18-36-3,-35-17 1,-53 18-6,18-18-9</inkml:trace>
    </iact:actionData>
  </iact:action>
  <iact:action type="add" startTime="110867">
    <iact:property name="dataType"/>
    <iact:actionData xml:id="d41">
      <inkml:trace xmlns:inkml="http://www.w3.org/2003/InkML" xml:id="stk41" contextRef="#ctx0" brushRef="#br0">5415 17216 0</inkml:trace>
    </iact:actionData>
  </iact:action>
  <iact:action type="add" startTime="111241">
    <iact:property name="dataType"/>
    <iact:actionData xml:id="d42">
      <inkml:trace xmlns:inkml="http://www.w3.org/2003/InkML" xml:id="stk42" contextRef="#ctx0" brushRef="#br0">5909 16722 0,'0'17'41,"0"124"-6,0-105-17,0-1-5,0-17-11,18-1 0,17-17 11,89 0 4,-1 0 0,-35-17-1,-70-1 0,0-17 1,-1-53 0,1 35-14,0 17 11,-18-34 2,0 17-13,0 18 1,0 17 5,-18-35 11,-53 53-4,36-18 0,0 18 1,17 0 0</inkml:trace>
    </iact:actionData>
  </iact:action>
  <iact:action type="add" startTime="111736">
    <iact:property name="dataType"/>
    <iact:actionData xml:id="d43">
      <inkml:trace xmlns:inkml="http://www.w3.org/2003/InkML" xml:id="stk43" contextRef="#ctx0" brushRef="#br0">6615 16510 0,'0'35'6,"0"18"-3,0-18 3,0 1 1,0-19 3,0 36 4,18 18 2,-1-1 1,36 1-1,-18-36 1,-35 1 0,18-19-1,-18 1 18,0-1-16,0 19-2,0-19 1,0 1-11,-18-18 4,-70 0 11,53 0-9</inkml:trace>
    </iact:actionData>
  </iact:action>
  <iact:action type="add" startTime="112192">
    <iact:property name="dataType"/>
    <iact:actionData xml:id="d44">
      <inkml:trace xmlns:inkml="http://www.w3.org/2003/InkML" xml:id="stk44" contextRef="#ctx0" brushRef="#br0">6615 16492 0,'18'-17'5,"-1"17"1,1-18 5,70 18 7,18 0 1,-36 0-5,-52 0-10,-18 18 32</inkml:trace>
    </iact:actionData>
  </iact:action>
  <iact:action type="add" startTime="112476">
    <iact:property name="dataType"/>
    <iact:actionData xml:id="d45">
      <inkml:trace xmlns:inkml="http://www.w3.org/2003/InkML" xml:id="stk45" contextRef="#ctx0" brushRef="#br0">7409 16475 0,'0'17'4,"-18"1"-1,0-18-1,1 18 6,17-1 0,-18-17 8,18 18-3,-18-18 45,1 35-49,-1 0-3,1 1 7,-54 87 4,-52 71 0,34-35-2,54-106 3,35-35-3,0-36 49</inkml:trace>
    </iact:actionData>
  </iact:action>
  <iact:action type="add" startTime="112942">
    <iact:property name="dataType"/>
    <iact:actionData xml:id="d46">
      <inkml:trace xmlns:inkml="http://www.w3.org/2003/InkML" xml:id="stk46" contextRef="#ctx0" brushRef="#br0">7003 16757 0,'18'0'39,"-1"0"-32,19 18 3,16 35 7,-16-18 0,-19 0 1,-17-17 10,36-18-4,34-18-13</inkml:trace>
    </iact:actionData>
  </iact:action>
  <iact:action type="add" startTime="113269">
    <iact:property name="dataType"/>
    <iact:actionData xml:id="d47">
      <inkml:trace xmlns:inkml="http://www.w3.org/2003/InkML" xml:id="stk47" contextRef="#ctx0" brushRef="#br0">7726 16563 0,'0'0'3,"0"35"6,0 0-5,0 18 1,-17 0 5,17 0-5,-18 18 5,-17 17 10,17-53-8,18-17-7,-18 0-2</inkml:trace>
    </iact:actionData>
  </iact:action>
  <iact:action type="add" startTime="113593">
    <iact:property name="dataType"/>
    <iact:actionData xml:id="d48">
      <inkml:trace xmlns:inkml="http://www.w3.org/2003/InkML" xml:id="stk48" contextRef="#ctx0" brushRef="#br0">7620 16686 0,'0'-17'19,"18"34"-3,17 19-13,-17-1 14,0 0-3,17 18-12,-18-35 12,1-1 3,0 1-16,-18 0 16,0-1 28,17-17-25,19 0-19</inkml:trace>
    </iact:actionData>
  </iact:action>
  <iact:action type="add" startTime="114019">
    <iact:property name="dataType"/>
    <iact:actionData xml:id="d49">
      <inkml:trace xmlns:inkml="http://www.w3.org/2003/InkML" xml:id="stk49" contextRef="#ctx0" brushRef="#br0">8255 16916 0,'18'17'6,"0"1"8,17-18 2,35 0 9,-34 0 8,52 0-32,-70 0 2,-18-35 25,0-1-24,0 1 10,0 0 3,-18 17-1,-70 18 1,17 0 3,1 36-4,34 34 2,19-35-4,17 1-9,-36 34-1,36-52 4,53 35 8,36-53 1,34 0-1,-52 0 0,-19 0 1,-16 0-1</inkml:trace>
    </iact:actionData>
  </iact:action>
  <iact:action type="add" startTime="114559">
    <iact:property name="dataType"/>
    <iact:actionData xml:id="d50">
      <inkml:trace xmlns:inkml="http://www.w3.org/2003/InkML" xml:id="stk50" contextRef="#ctx0" brushRef="#br0">8837 16951 0,'0'0'1,"-17"35"3,-1 18 11,0-18 0,-17 18-13,18-17 5,-1-1 2,-17-17 9,35-1-2,0-34 20</inkml:trace>
    </iact:actionData>
  </iact:action>
  <iact:action type="add" startTime="114788">
    <iact:property name="dataType"/>
    <iact:actionData xml:id="d51">
      <inkml:trace xmlns:inkml="http://www.w3.org/2003/InkML" xml:id="stk51" contextRef="#ctx0" brushRef="#br0">8696 16863 0,'18'0'19,"0"0"-1,-1 0-11,1 35 9,-1-17-2,1 17-11,-18-17-2,18-1 3,-1 19 5,1-19 14,0-17-7,17 0-4,36 0 5,-36-53-2</inkml:trace>
    </iact:actionData>
  </iact:action>
  <iact:action type="add" startTime="115061">
    <iact:property name="dataType"/>
    <iact:actionData xml:id="d52">
      <inkml:trace xmlns:inkml="http://www.w3.org/2003/InkML" xml:id="stk52" contextRef="#ctx0" brushRef="#br0">9067 16845 0,'17'0'7,"-17"35"6,18 18 0,-18 0-11,18 18-1,-18-18 7,35 0 14,-35 0-19,0 17 11,18-35-11,-18-17 3,0-53 64,17-53-62,-17-1 9,0 19-4,0-71-11,18 88-1,-18-88 3,0 70 10,35-70 4,-17 70-5,-1 54 3,1 17 0,0 0 4,-1 17-7,1 107 6,0-54-4,-36 1 2,-17-18-1,-1-18 1,36-17 28,-17-18-16,-1-18-19</inkml:trace>
    </iact:actionData>
  </iact:action>
  <iact:action type="add" startTime="115864">
    <iact:property name="dataType"/>
    <iact:actionData xml:id="d53">
      <inkml:trace xmlns:inkml="http://www.w3.org/2003/InkML" xml:id="stk53" contextRef="#ctx0" brushRef="#br0">9278 15998 0,'0'0'0,"18"-17"153,35 17-145,-18-18 0,1 18-2,-1-17 3,-18-1-1,1 18 14</inkml:trace>
    </iact:actionData>
  </iact:action>
  <iact:action type="add" startTime="116324">
    <iact:property name="dataType"/>
    <iact:actionData xml:id="d54">
      <inkml:trace xmlns:inkml="http://www.w3.org/2003/InkML" xml:id="stk54" contextRef="#ctx0" brushRef="#br0">9596 15822 0,'18'-18'7,"-1"1"5,18 17-10,1-18 15,-19 18 5,-17 18 18,0 17-33,0 18 7,-17 0 2,-1-18-14,18-17 12,0-1-4,-18-17-2,18 18 60,0 0-43,0 17-15,18 18 7,-18 0-1,0 17 1,0 1-3,-35-18 2,17-35 1,18-1-1,0-34 42,0-19-50,35-17 0</inkml:trace>
    </iact:actionData>
  </iact:action>
  <iact:action type="add" startTime="116980">
    <iact:property name="dataType"/>
    <iact:actionData xml:id="d55">
      <inkml:trace xmlns:inkml="http://www.w3.org/2003/InkML" xml:id="stk55" contextRef="#ctx0" brushRef="#br0">9949 15928 0,'17'0'29,"-17"-18"-9,18 18 0,0 0 31,-1 0-19,-17 18-18,0 17-7,0 0 1,-53 71 9,18-18-1,17-35 0,18-35 1,18-36 74,0 18-49,-1 0-26,1 0-3,-18 18 24,0 17-10,-18-17-21,1 17 12,-19 1 0,19-19-3,-1-17 2,18 18 3</inkml:trace>
    </iact:actionData>
  </iact:action>
  <iact:action type="add" startTime="117869">
    <iact:property name="dataType"/>
    <iact:actionData xml:id="d56">
      <inkml:trace xmlns:inkml="http://www.w3.org/2003/InkML" xml:id="stk56" contextRef="#ctx0" brushRef="#br0">10284 15222 0,'0'0'2,"-124"-158"5,18 87-3,-52-35 5,-89-17 0,53 52-3,-124-17 2,18 0 0,-17 17 1,141 54-2,-971 17 19,600 0-17,-335 35 15,388 53-9,-52 53 2,140 53-2,212-53 3,106-88 0,-89 212-14,160-195 1,-36 89 3,0 176 6,53-53 2,-18-17 1,18-18 0,53-18-1,18 54 0,34-107 1,54-53 1,-35-17-3,34-53-14,-87-35 0,123-1 5,53 19 4,353-36 6,317 0 0,53 0 1,-106 0 0,54-53 2,-477 18-6,-195 17-12,107-88 7,-300 53 1,106-141 9,-18-123 1,-53-19-6,0 107 3,-70 0 1,0 158-15,-18-17 13,0-71 4,-36 36-4,-122-36 3,-36 18 1,35 35-7,-18 36-7,19 17-2,-124-18 1,123 54 4,-159-36 9,1 17-4,176 19-10,-124-19-2,53 19 5,142 17 2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11:59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59">
    <iact:property name="dataType"/>
    <iact:actionData xml:id="d0">
      <inkml:trace xmlns:inkml="http://www.w3.org/2003/InkML" xml:id="stk0" contextRef="#ctx0" brushRef="#br0">2434 4057 0,'18'0'28,"0"0"-6,-1 0-10,1 18-3,0-1 17,105 1 6,-88-18-30,1 0 15,-19 0-2,54 0-11,17 0 2,-35 0 3,35 0 7,0 0 1,1 0 2,-19 0-9,-17 0-9,0 0 3,0 0 10,194 0 3,-141 18 2,35-1-2,-71-17-1,-17 0-1,-17 0 2,-19 0-1,1 0 18,-1 0-19,19 0 3,17 0-2,0 0 0,-18 0 0</inkml:trace>
    </iact:actionData>
  </iact:action>
  <iact:action type="add" startTime="8856">
    <iact:property name="dataType"/>
    <iact:actionData xml:id="d1">
      <inkml:trace xmlns:inkml="http://www.w3.org/2003/InkML" xml:id="stk1" contextRef="#ctx0" brushRef="#br0">5186 3881 0,'0'-18'10,"-17"-17"-1,17 17-1,-36-17 0,19 17 0,-1-17 0,-17 17 0,-1-17-1,1 17 2,-18-17-1,-53-36 15,-123-87 12,88 87-19,0 1 2,0 17-3,17 35 4,71 0-6,-35 1-11,53 17 6,17 0 4,-35 0 3,18 0 0,-71 0 1,0 17 0,-17 19 2,70-1-3,0-17-10,18-1-2,-18 18 4,0-17-4,0 0 4,18 17 2,-89 36 10,54-19-2,-1 19 0,-17-18 0,70-18-4,-17-17-11,17 17 0,1-17 5,17 17 1,-18 0 7,1-17 0,-19 35-14,19-35 5,-1 34 4,0-16 8,1 34-3,-1-17 9,18-35-15,0 0-6,-18 17-2,18 0 14,0 18 1,0 35 3,36-35-5,-19 0 3,19-18-1,17 18 2,-1 18-2,-16-36-1,-1 0-13,0 1-1,36-1 7,-18 0-1,53 18 12,35 35-1,70 0-4,-52-70 3,-35 17 3,-72-35-9,-16 0-5,17 0-3,-36 0 3,19 0 12,-1 0-15,0 0 10,53 0-11,-52-35 13,34 17-13,71-17 14,36-35 2,-107 52-1,71-70-3,-70 35 5,-36 35-18,-17-17 14,17 0-14,0-18 14,1-18 2,-1 1 0,-17 34-2,-1 1 3,-17 0 2,0 17-8,18 1-6,-18-1 8,17 0 2,-17 1-2,0-19-11,0 19 3,0-1 3,18-35 9,-18 0-2,0 18 0,0 17 2,0 1-2,0-1 0,0 0 0,0 1 8,0-1-1,0 0-7,0 1 14,0-1-23,0 1 24,0-1-30,0 0 17,0 1-1</inkml:trace>
    </iact:actionData>
  </iact:action>
  <iact:action type="add" startTime="12699">
    <iact:property name="dataType"/>
    <iact:actionData xml:id="d2">
      <inkml:trace xmlns:inkml="http://www.w3.org/2003/InkML" xml:id="stk2" contextRef="#ctx0" brushRef="#br0">5539 4251 0,'0'18'10,"0"-1"14,0 1-7,18-18-9,-18 18 0,0 17 0,17-18 0,-17 36 16,18 0 9,17 0-17,0-18 1,-17-35-13,0 0 7,-1 18 7,19 0-2,-19-1 0,36-17-15,-35 18 15,-1-18-15,1 0 47,0 0-47,-1 0 16,19-18-1,-1-35 2,35-17-2,-52 35 0,17-18-15,-17-35 15,0 17-15,17-17 15,-17 0 1,-18 17 0,0 0-2,0 1 2,-18-54 0,0 72 0,-17-1-1,0 17 1,35 1 1,-36 17-3,36 1 2,-17-1 0,-1 18 15,1 0-8,-1-18-7,0 18 9,1 0-22,-19 0 10,1 0 2,-53 0 0,35 18 0,0-18-15,-35 18 0,-18-1 14,35-17-14,-105 18 16,35 0-1,53-1 1,35 1-1,35 0 1,18-1 0,-17 19-1,17-19 1,-18 18 0,18-17 0,0 0 0,0-1 0,18 19-1,17-1 2,0 0-3,36 18-14,-18-18 14,17 1-14,1 34 14,17-17 3,18-18-2,-89 1 2,1-36-1,0 17 73,-1 1-75</inkml:trace>
    </iact:actionData>
  </iact:action>
  <iact:action type="add" startTime="14713">
    <iact:property name="dataType"/>
    <iact:actionData xml:id="d3">
      <inkml:trace xmlns:inkml="http://www.w3.org/2003/InkML" xml:id="stk3" contextRef="#ctx0" brushRef="#br0">6403 4233 0,'0'18'213,"18"-18"-199,0 0 12,52 0-25,124 0 34,-141 0-21,0 0-12,0 0-1,-18 18 13,0-18 2,36 0-15,-18 0 17,-18 17-2,18-17 0,0 0 1,35 0 0,18 0-1,-35 0 0,17 0-15,-53 0 6,-17 0 3,35 0 6,0 18 1,-1-18 0,1 0-1,0 18 1,0-1 0,-18-17-1,1 0-14,-1 0 0,-17 0 26,35 18-27,-36-18 16,1 0 37,0 0-24,17 0-29,0 0 14,-17 0 2,-1 0-1,1 0 1,53 0 0,34 0-1,36 17 1,-88-17-1,-17 0-14,-19 0-1,19 18 12,-36-53 162,0 0-167,0 17 8,0-35-13,0-70 12,0-1 3,0 1-2,-18-71 1,0 70 0,1 89-11,17-1 4,0-16 8,0 16-3,-18 19 4,18-1-4,0 0 0,-35 18 43,-1 0-50,1-17-1,-18 17 5,-141 0 6,53 0-3,0 0-11,-71 0 0,107 0 1,-213 0 2,177-18 11,-177 18-8,230 0-6,-282 0 3,193 0 1,19 18 8,-36-1 1,-36 36-1,36-35 2,106 0-2,70-18 6,1 0-11,17 17 11</inkml:trace>
    </iact:actionData>
  </iact:action>
  <iact:action type="add" startTime="17581">
    <iact:property name="dataType"/>
    <iact:actionData xml:id="d4">
      <inkml:trace xmlns:inkml="http://www.w3.org/2003/InkML" xml:id="stk4" contextRef="#ctx0" brushRef="#br0">9367 4304 0,'0'18'25,"17"-1"-15,1 1-3,0-18 4,-1 17 5,54 19 15,-36-1 3,-17-17-16,-1-18-4,1 0-12</inkml:trace>
    </iact:actionData>
  </iact:action>
  <iact:action type="add" startTime="18457">
    <iact:property name="dataType"/>
    <iact:actionData xml:id="d5">
      <inkml:trace xmlns:inkml="http://www.w3.org/2003/InkML" xml:id="stk5" contextRef="#ctx0" brushRef="#br0">11183 4374 0,'18'0'101,"0"0"-76,-1 0-18,19 0 3,-1 0-7,18 0 9,-36 0-8,36 0 7,0 0 22,71 0-32,17 18 34,-88 0-19,-36-18 1,19 0 0,-36 17 114</inkml:trace>
    </iact:actionData>
  </iact:action>
  <iact:action type="add" startTime="29079">
    <iact:property name="dataType"/>
    <iact:actionData xml:id="d6">
      <inkml:trace xmlns:inkml="http://www.w3.org/2003/InkML" xml:id="stk6" contextRef="#ctx0" brushRef="#br0">18310 3440 0,'17'0'124,"18"-18"-115,36 0-3,17 1 2,177-1 18,334-35 6,-105 18-12,-317 35-7,-19 0-11,19 0 0,-36 0 16,-35 0-6,123-35-9,-105-1 2,-54 36 4,18-17-3,-52-1 5,87 0 6,71 1 0,-53-1-1,-35 18 2,-88 0-3,17 0-11,-17 0 13,-1 0 10,1 0-19,-18 18 93,18 17-93,-18-17-3,17 105 10,18 71 1,-35 88 3,18 54-4,-18-54 2,0-141-3,0 0-7,0-106-6,18 124 10,-18-36-10,0 195 15,0-71 0,0 53 0,0 53 3,-36-89-2,36-123-1,0 71-13,0-106 3,0 35 2,0 123 8,-17-70-1,17 0 3,0-88 0,-18-35 1,18-36-9,0-17-7,0 17 6,0 0-1,0 36 9,0 35-2,0-18 2,0-18 0,0 1-2,0 0 3,0-36-2,0 0 0,0-17 3,0-1-5,0 1-7,-35 17 50,17-35-49,1 36 6,-89 34 4,18-17-5,35-18-12,0-17 0,-35 0 5,-18 17 22,-88-17-25,35-18 10,-35 35 2,-71 0 6,124-35-10,0 18-9,-35-1 1,17-17 3,-53 36 2,-35-36 9,71 17-3,88-17-12,-36 36-1,36-36 7,35 0-1,-17 0 10,52 0-1,0 0 21,-17-53-24,0-106 3,-36-88 3,18 141-5,-17-229-13,17 176 5,35 36 4,1-124 8,-36-212-2,17 142 1,-16-89 0,34 159-2,-35-18 3,53 107-2,0-160-15,0 177 7,0 0 2,0-106 8,0-70 1,0 264-9,0-53-8,0 0 0,0 18 12,0-18 4,18 71-4,-18-1-12,0 1-1,0-18 5,17-17 3,1-71 7,35-18 1,-36 53-12,36-53 7,18-17 6,-53 70-3,-1 35 1,-17 54 2</inkml:trace>
    </iact:actionData>
  </iact:action>
  <iact:action type="add" startTime="31458">
    <iact:property name="dataType"/>
    <iact:actionData xml:id="d7">
      <inkml:trace xmlns:inkml="http://www.w3.org/2003/InkML" xml:id="stk7" contextRef="#ctx0" brushRef="#br0">18662 4004 0,'-17'0'22,"-1"35"-17,-17 18 3,-18 35 1,-35-17-2,52-18 2,-52 17-1,53-34 1,-18-1 26,35-35 14,18-18 45,0 1-4,0-1-82,36 0 1,87-34 4,36-19 2,158-35 2,-70 53-14,-35 36 11,264-36 2,-53 0 1,-52 17 1,-195 19-4,1 17-12,70-35-1,-71 35 6,-17 0 1,0 0 8,-54 0 2,-69 0-2,-19 0 1,1 0 24,0-18-24,-1 18-9,142-35 12,0 17-3,-18 18-1,0-18-1,-123 18 0</inkml:trace>
    </iact:actionData>
  </iact:action>
  <iact:action type="add" startTime="32845">
    <iact:property name="dataType"/>
    <iact:actionData xml:id="d8">
      <inkml:trace xmlns:inkml="http://www.w3.org/2003/InkML" xml:id="stk8" contextRef="#ctx0" brushRef="#br0">18292 5274 0,'0'-18'51,"18"18"-43,-1-35 3,54 17-3,-36 1-2,18-18 3,264-54 18,512-34 6,-582 123-19,-141 0-12,106 0-1,-71 0 12,71 0 7,-18 0-17,70-35 12,-158 35 2,0 0-4,-18 0-10,18 0 0,-36 0 3,36 0 2,-17 0 5,34 0 4,-52 0 2,-54 0-3,1 0 47</inkml:trace>
    </iact:actionData>
  </iact:action>
  <iact:action type="add" startTime="34248">
    <iact:property name="dataType"/>
    <iact:actionData xml:id="d9">
      <inkml:trace xmlns:inkml="http://www.w3.org/2003/InkML" xml:id="stk9" contextRef="#ctx0" brushRef="#br0">22349 3334 0,'-18'0'41,"18"17"-37,-17 36 5,-1 0 0,-17 71 19,35-54 6,0-52-33,0 0 15,0-1 4,0 1-8,35 17 8,-17-17-6,-1-18 2,1 0 1,-1 0 7,19-18 2,-19-70-8,19 17-1,-1-52 1,-17 70-5,-18 35-9,17 1 0,-17-1 0,-17 18 126,17 18-127</inkml:trace>
    </iact:actionData>
  </iact:action>
  <iact:action type="add" startTime="35042">
    <iact:property name="dataType"/>
    <iact:actionData xml:id="d10">
      <inkml:trace xmlns:inkml="http://www.w3.org/2003/InkML" xml:id="stk10" contextRef="#ctx0" brushRef="#br0">22243 4445 0,'0'18'21,"18"17"-10,-18 71 5,0-53-9,17 17-4,-17-17 5,0-18 5,0 1-9,0-19 26,18 1 2,-18 0 8,0-1 2,18-17-23,-1 0-15</inkml:trace>
    </iact:actionData>
  </iact:action>
  <iact:action type="add" startTime="36139">
    <iact:property name="dataType"/>
    <iact:actionData xml:id="d11">
      <inkml:trace xmlns:inkml="http://www.w3.org/2003/InkML" xml:id="stk11" contextRef="#ctx0" brushRef="#br0">18539 3510 0,'-18'0'22,"1"0"-13,-1 0-2,-17 0 5,-36 0-9,1 0 14,-36 0-15,-335 18 25,388-18 3,-124 0-28,142 0 6,17 0 1,1 0 130,17 17-130,-18 36 8,18 18-15,-17-1 14,-1 19 1,18-19 0,0 18-1,0-35-1,0-17-12,0 17-3,0-18 6,0 0 4,0 71 5,0 17 2,0 1 0,0-1 0,0 1 3,0-36-6,0-35-7,0 17-2,0-34 2,0-1 8,0-17-1,0 17-13,0-17 7,0-1 0,0 36 10,0-35-2,0 17 4,0-17-7,0-1-9,0 1-1,0 17 22,18-17-23,-18 17 16,17 18-2,-17-35 5,0-1 43,18-17 54,-1 0-104,19 0-12,17 18 11,0-18 5,70 0-14,-70 0 2,-18 0-1,1 0 14,-19 0-3,18 0 0,1 0 2,-19-18-4,19 18-7,-1 0-2,0-17 2,18-1 9,0 18 1,-18-18-1,-17 18 15,0 0 4</inkml:trace>
    </iact:actionData>
  </iact:action>
  <iact:action type="add" startTime="39508">
    <iact:property name="dataType"/>
    <iact:actionData xml:id="d12">
      <inkml:trace xmlns:inkml="http://www.w3.org/2003/InkML" xml:id="stk12" contextRef="#ctx0" brushRef="#br0">18257 6244 0,'17'-17'91,"36"-1"-83,35-17 3,18 35-8,71-18 7,-1-17-4,89-1 1,-89 36 1,36 0 1,-107 0-1,142 0 1,-106 0-3,300 0 22,124 0 9,-318 0-25,-71 0-8,1 0 2,-36 0-4,-18 0 4,18 18 0,-70-18 4,105 0 7,-140 0 1,-19 0 12,18 0-28,54-18 1,16 18 12,37 0 1,140 0-14,-141 0 11,18 0-10,70 18 15,-123-18-5,-36 18 4,-52-18 0,-18 17 112</inkml:trace>
    </iact:actionData>
  </iact:action>
  <iact:action type="add" startTime="41070">
    <iact:property name="dataType"/>
    <iact:actionData xml:id="d13">
      <inkml:trace xmlns:inkml="http://www.w3.org/2003/InkML" xml:id="stk13" contextRef="#ctx0" brushRef="#br0">18592 7091 0,'35'-18'61,"-35"1"-57,35-1 7,1 0-7,175-52 23,195 17 7,-71 35-19,-123 18 3,-71-35-2,53 35-15,-53 0 7,71 0 0,35-18 11,52 18 1,-175 0-10,-71 0-8,17 0 2,-17 0 7,53 0 12,-53 0-19,0 0-1,-18 0 3,53 0 8,-35 0 4,-17 0-1,87 0 1,-35 0-2,1 0 1,-72 0-4,18 0-9,-17 0-3</inkml:trace>
    </iact:actionData>
  </iact:action>
  <iact:action type="add" startTime="42258">
    <iact:property name="dataType"/>
    <iact:actionData xml:id="d14">
      <inkml:trace xmlns:inkml="http://www.w3.org/2003/InkML" xml:id="stk14" contextRef="#ctx0" brushRef="#br0">18451 7938 0,'35'0'95,"0"0"-89,0-18 4,18 18-1,88-35-5,-105 35 7,87 0-4,36 0-2,-53 0 3,35 0-1,-35 0 4,-18 0-6,159 17 17,406 19 14,-389-1-18,-140-35-2,17 0 1,-71 0-1,-17 0 0,-18 0 1,1 0-3,87 0-12,-17-35 4,-35 35 6,87 0 8,-122 0-9,17 0-5,-18 0-5,-18 0 8,1 0-3,0 0 24,-1 0-13,1 0 0,17-18-2,1-17 3,-1 17-3,-35-17 3,17 35-4</inkml:trace>
    </iact:actionData>
  </iact:action>
  <iact:action type="add" startTime="44120">
    <iact:property name="dataType"/>
    <iact:actionData xml:id="d15">
      <inkml:trace xmlns:inkml="http://www.w3.org/2003/InkML" xml:id="stk15" contextRef="#ctx0" brushRef="#br0">22172 5345 0,'18'0'114,"0"0"-105,35 0-1,-18 0-1,-17 0 0,34 0 1,1 0 0,0 0 2,35 17-4,-52 1 10,-19-18 22,1 53-13,-18-18-7,0 0-14,0 54 10,0-1 1,-18 53 3,1-124-4,-1 19-12,-17-1-1,17 0 6,1-17 4,-1 0 6,0-18-2,1 0 1,-1 0 0,0 0 1,1 0-2,-1 0 4,0 0-4,1 0-9,-1-18-1,1 0-2,-1 18 8,18-17-1,-18 17 10,18-18-4,0 0 12,-17 18-27,-1-17 17,18-1-4,0 0 36,18 18-42,-1 0 17,1 0-24,17 0 16,53 0-1,-35 36 2,-35-19-17,0-17 5,-1 18 4,1-18 29,-18 18 112</inkml:trace>
    </iact:actionData>
  </iact:action>
  <iact:action type="add" startTime="49233">
    <iact:property name="dataType"/>
    <iact:actionData xml:id="d16">
      <inkml:trace xmlns:inkml="http://www.w3.org/2003/InkML" xml:id="stk16" contextRef="#ctx0" brushRef="#br0">17851 5521 0,'-18'0'60,"1"18"-50,-1-1 2,0 1-9,-70 17 28,70-17-1,-105-1-28,123 1 4,-18-18 5,-17 18 4,35-1 6,-18-17-3,18 18 10,0 0 25,-17-18-50,17 17 9,0 36 4,-35 18 0,35 17 1,-18 0 0,18-53-1,-18 89-15,18-89 14,0 0-14,0 36 15,0-18 7,0-18-12,-17 0-6,17 36-1,0-53 0,0 52 3,0-34 6,0 69 4,0 36-1,0-88 1,0 0-16,0-35 4,0 52 6,0-34 6,0-1 2,0 0-5,0-17 28,17-18-9,19 0-24,52 0 7,0 0 2,18 0-2,17 18 1,-70-18-3,-18 0-9,18 0-1,-35 0 1,17 0 15,53 0-16,18 0 10,-35 0 3,17 0 1,-17 0-1,-54 0-2,1 0-11</inkml:trace>
    </iact:actionData>
  </iact:action>
  <iact:action type="add" startTime="53037">
    <iact:property name="dataType"/>
    <iact:actionData xml:id="d17">
      <inkml:trace xmlns:inkml="http://www.w3.org/2003/InkML" xml:id="stk17" contextRef="#ctx0" brushRef="#br0">22314 5909 0,'0'-18'155,"17"1"-137,1-1-4,17 0-5,-17 18-3,-1-17 2,19 17 2,-19 0 2,1 0 29,0 0-10,-18 17-15,17-17 6,-17 18-18,18-18 0,-1 0 17,-17 18-19,18-1 15,-18 1 1,0 0-2,0-1-2,18 19-9,-18-19-2,0 18 3,0-17 2,17 0 2,-17 17 8,0-17 10,0-1-14,0 1 2,-17 0 7,17-1-22,-36 19 18,1-1-3,18-18 6,-1 1-9,0 0-11,1-18 9,-1 0 0,0 0-1,1 17 6,-19-17-2,1 18-10,18-18 1,-1 18 3,0-18 9,1 0 146</inkml:trace>
    </iact:actionData>
  </iact:action>
  <iact:action type="add" startTime="56573">
    <iact:property name="dataType"/>
    <iact:actionData xml:id="d18">
      <inkml:trace xmlns:inkml="http://www.w3.org/2003/InkML" xml:id="stk18" contextRef="#ctx0" brushRef="#br0">23160 4780 0,'0'0'0,"0"-18"6,-17 18 35,-19 0-30,1 0-4,0 36-1,-53 17 2,35-36-2,0 36 2,-159 88 15,-123 142 9,247-213-15,35-17 1,0 0-2,0 70 0,-53 142 7,36 0-7,17-36-2,53-70 3,0-36-2,0-70-10,0-18 5,35 36 8,0-36-1,0-17-3,1-1-11,-1 1-2,0-18 6,18 0 5,53 0 6,18-35-8,-54 17-6,-17 1-1,70-1 8,-34-17 4,-19-1 1,-17-52 1,35 0 0,-52 17 0,105-193-15,-53 140 3,-53 1 5,53-54 8,-35 54-3,-17 17 7,-36 53-11,0 18-5,0 0-2,0-1-2,-36-52 6,1 35 22,-88-35-29,87 53 17,1 17-18,-18-17 15,35 17-9,1 18 5,-1 0 18</inkml:trace>
    </iact:actionData>
  </iact:action>
  <iact:action type="add" startTime="66868">
    <iact:property name="dataType"/>
    <iact:actionData xml:id="d19">
      <inkml:trace xmlns:inkml="http://www.w3.org/2003/InkML" xml:id="stk19" contextRef="#ctx0" brushRef="#br0">17992 3475 0,'-18'17'41,"1"1"-24,-1 0-9,-17-1 1,0-17-2,-1 18 0,-123 17 22,107-17 4,-178 17-32,177-17 16,18-18-14,-35 0 13,17 0-1,35 0 2,0 0-3,1 0-11,-1 0 20,0 18 18,-17 17-23,-35 35 1,34-17-7,1-17-9,-18 16-1,18-34 15,17 35-3,1-18-11,-19 54 3,19-54 1,-1 0 9,18 18 3,-18 18-4,-17-1 0,17 18 4,18 0-2,-17-35-13,17-17 7,-18 34 3,18 1-12,0-18-1,0 35 13,0-53 2,0 89-14,0-1 15,0-52-1,0-54 2,0 1-1,0 0-2,0-1 3,0 1-1,0 17 2,0 0-3,0 18 1,0 0-4,0-35 20</inkml:trace>
    </iact:actionData>
  </iact:action>
  <iact:action type="add" startTime="68559">
    <iact:property name="dataType"/>
    <iact:actionData xml:id="d20">
      <inkml:trace xmlns:inkml="http://www.w3.org/2003/InkML" xml:id="stk20" contextRef="#ctx0" brushRef="#br0">18274 3616 0,'0'0'1,"-35"0"4,0 0 3,17 0-2,-17 18 6,-1-18 12,19 0-9,-1 17 10,-35-17 4,0 36-13,0-19 1,-35 1 0,-18 17 2,71-17-5,-71 35-13,53-36 4,36-17 7,-36 36 5,18 16-2,-18-16 4,17 17 0,1-36-8,0 1-7,17 17-2,1-17 4,-1 0 2,0-1 9,-17 18-3,17 18-13,-35 0 8,36 18 1,-36 35 6,18 17-1,17-17 2,-17-18-2,35-53-14,0 18 1,-18 0 6,18 35-1,0-35 10,0 18 1,0 70-13,0-53-2,0-35 4,0 88 9,0-17 1,0 70-1,0-53 1,35 0 2,-35-70-6,18 17-7,0-35-2,-18 35-1,17-18 1,-17-17 3,18 18 3,0 17 7,-18 0 0,0 0 0,17 36-1,1 35 8,-1-71-9,19 35-2,-1-52 0,-17 17 6,-1-35-3,-17-35-4,18-18 21,0 0-24,17 0 10,0-18-9,-17 18 7,70-18-16,-35 18 11,-18-17-4,36 17 4,-1-18 6,54 0 1,-71 1-4,17-1-9,18-17 0,-35 0-1,-17 17 9,-19 0 4,1 1-3,-1-1 3,-17 0-2,18 18 11</inkml:trace>
    </iact:actionData>
  </iact:action>
  <iact:action type="add" startTime="72747">
    <iact:property name="dataType"/>
    <iact:actionData xml:id="d21">
      <inkml:trace xmlns:inkml="http://www.w3.org/2003/InkML" xml:id="stk21" contextRef="#ctx0" brushRef="#br0">17533 7655 0,'0'-17'85,"0"34"-50,18 54-18,-18-18 8,18 53-23,-18-71 2,0 0 7,0 18 6,17 0 1,-17-35 1,18-18-3,0 0 17,-1 0-15,18-36-3,1 19 1,-1-19 1,0 19 2,-17-1-5,0-17 4,-1-36-14,-17 36 1,36 0 2,-36-18 8,17 0 4,-17 18-2,0-1-2,0 19 20,0 52 42,18 36-69,-1-1 5,-17-17-9,18 35 7,0 36 7,-18-54-4,17-17-10,-17 18-4,0-18 6,0-18 4,18 35 6,17-52 0,-35 0 1</inkml:trace>
    </iact:actionData>
  </iact:action>
  <iact:action type="add" startTime="73899">
    <iact:property name="dataType"/>
    <iact:actionData xml:id="d22">
      <inkml:trace xmlns:inkml="http://www.w3.org/2003/InkML" xml:id="stk22" contextRef="#ctx0" brushRef="#br0">18239 7444 0,'0'-18'16,"0"0"38,-18 1-40,1 17-5,-54-36 8,-70 36 1,53 0-2,-53 0 0,35 0 1,-71 0 0,72 0 0,16 36 0,1-36-1,18 17-1,34-17 5,-34 18-2,35-18-5,-1 18-8,1-18 0,17 17 128,18 1-126,-17 70 17,17-53-22,0 1 3,-18-1 3,18 18 4,0 17 5,0 19-2,0 34 2,0-35 0,0 53 2,18-35-3,-1-53 1,19 53-3,-19-18 5,-17-17-4,36 35 3,-36-71-4,0 0-11,17 18-2,-17 0 5,0 35 18,18 0-23,0 1 15,-1-19 0,-17-17 3,18 18-2,-1-36-4,-17-18-9,0 1 6,18 17 6,-18-17-2,0 0-5,18 35 7,-1-18 0,19-18 1,-36 19 1,17-19-1,1-17-4,0 0-11,-1 0-1,1 0 5,17-17 4,18 17 6,70-36 1,19 36-1,16 0 0,1 0 1,0 0 0,-89-17-1,-52 17 1,0-18-2,-1 18-12,1-17 20,-18-1-8</inkml:trace>
    </iact:actionData>
  </iact:action>
  <iact:action type="add" startTime="80238">
    <iact:property name="dataType"/>
    <iact:actionData xml:id="d23">
      <inkml:trace xmlns:inkml="http://www.w3.org/2003/InkML" xml:id="stk23" contextRef="#ctx0" brushRef="#br0">23425 3351 0,'0'18'15,"-18"35"85,18 17-93,0 72 2,0-37 2,0 407 11,0 299 10,0-528-14,0-142 0,0-88-4,0 35-12,0-35 4,0 35 4,0 88 6,0 36 3,0-18 1,0-123-9,0 34-5,-17-34-3,17-18 1,0 0 0,0 0 13,0-18-2,0 18-13,0-18 6,0 0 8,0-17-5,0 35 5,0-18 4,0-17-10,0 0-4,0-1-5,0 1 9</inkml:trace>
    </iact:actionData>
  </iact:action>
  <iact:action type="add" startTime="81090">
    <iact:property name="dataType"/>
    <iact:actionData xml:id="d24">
      <inkml:trace xmlns:inkml="http://www.w3.org/2003/InkML" xml:id="stk24" contextRef="#ctx0" brushRef="#br0">23001 6773 0,'0'18'56,"0"0"-49,0-1 1,0 1 1,0 17-2,0 18 20,0 0 7,18-35 6,-18-1-24,18-17 0,-18 18-7,17-18 53,1 0-56,0 0 9,-18 18 0,35-1-13,-17-17-1,-1 18 13,18-1-13,-17 1 15,0-18 1,-1 0 33,1 0-46,0 0 26,-1 0-15,1 0-4,0-35-1,17-53 4,18-89 3,53-140-1,-36 52 2,-35 89-1,-17 105 1,17-140-16,-35 158 0,0 17 7,0 1 8</inkml:trace>
    </iact:actionData>
  </iact:action>
  <iact:action type="add" startTime="82357">
    <iact:property name="dataType"/>
    <iact:actionData xml:id="d25">
      <inkml:trace xmlns:inkml="http://www.w3.org/2003/InkML" xml:id="stk25" contextRef="#ctx0" brushRef="#br0">23019 3298 0,'0'53'8,"-18"0"-4,1 71 4,-36 17 0,35-18-1,1-87 4,-1 69-7,-17-52 4,35 0 1,-18 18 18,18-53 7,0-36 23,0-17-49,0-1 0,0 1 5,18 0 2,-1-1-1,1 1-10,0 0-3,17-18 6,-17 18 1,17-1 8,-35 19-1,35-18 0,-17-1-13,-1 19 6,1-1 0,17-17 10,-17-1-2,35-17 0,-18 36 1,0-1 3,-35 1-3,18 17-12,-18-18 4,18 18 28,-1 0-12,19 35-6,-19 0-16,19 1 11,-19-1-12,18 0-1,1 1 5,-1-19 3,18 19 9,0-19-3,-18-17 1,-17 0 7,-1 0-13,1 0-1,17 0-6,-17 0-1,0-17 2,-1 17 14</inkml:trace>
    </iact:actionData>
  </iact:action>
  <iact:action type="add" startTime="84333">
    <iact:property name="dataType"/>
    <iact:actionData xml:id="d26">
      <inkml:trace xmlns:inkml="http://www.w3.org/2003/InkML" xml:id="stk26" contextRef="#ctx0" brushRef="#br0">22508 7197 0,'0'0'1,"0"53"0,17-1 7,-17 19 2,0-53-1,18 52-2,-18 1-2,0-36 4,0 53-2,35 18 4,-35-35-6,0 35 3,0-18 4,18 212 13,-1 88 11,1-283-26,-18-34-7,0 70-1,0-70 3,0-1 4,0-34 6,0 52 2,0 53-16,0-88 5,0 35 5,0 53 5,0-106 2,0-17-4,18 0-10,-18-1 8,0 1 22,0-1-31,17 19 14,-17 34-3,0 19 3,18-54-1,-18-18 1,0 1 1</inkml:trace>
    </iact:actionData>
  </iact:action>
  <iact:action type="add" startTime="85139">
    <iact:property name="dataType"/>
    <iact:actionData xml:id="d27">
      <inkml:trace xmlns:inkml="http://www.w3.org/2003/InkML" xml:id="stk27" contextRef="#ctx0" brushRef="#br0">22384 9613 0,'0'18'37,"0"17"-29,18 106 24,-18-88-16,17 35 1,19 36 3,-19-89-7,-17 0-5,18-35-4,0 36-1,-18-19 4,0 1 14,17-18-13,18-18 45,-17-17-41,35-36 6,0 1 2,-18 35-8,-17-36-9,35 36-2,-18-18 6,-17 0 2,70-106 7,-35 18-1,-18 53 1,-17 17 5,-18 54-9,0-1-8,17 18 11</inkml:trace>
    </iact:actionData>
  </iact:action>
  <iact:action type="add" startTime="95884">
    <iact:property name="dataType"/>
    <iact:actionData xml:id="d28">
      <inkml:trace xmlns:inkml="http://www.w3.org/2003/InkML" xml:id="stk28" contextRef="#ctx0" brushRef="#br0">3616 6421 0,'0'0'2,"-35"0"4,17 0 0,-17 0 0,17 0 10,1 0-7,-18 0-1,17 0 5,0 0-10,-17 0 21,17 0 9,1 17-16,-1 1-1,0-1 0,1 19 2,-1-19 2,18 1-7,-17 0-8,17 17 13,-18-35-7,18 35 3,0-17 4,0 17-2,0-17 17,0-1-32,35 19 16,0-19-1,36 1 1,17 0 0,18-18-1,0 0 0,-18 0 2,-35 0-3,-18 0-14,-17 0 2,0 0 10,17-18-11,-18 0 14,36-17-1,-17-18 3,-1 36-2,-17-19 1,-18 19 0,0-19 1,0 1-2,0 17 0,-36 1 0,1-1 1,17 0 1,1 18-1,-1-17 0,0 17-2</inkml:trace>
    </iact:actionData>
  </iact:action>
  <iact:action type="add" startTime="97502">
    <iact:property name="dataType"/>
    <iact:actionData xml:id="d29">
      <inkml:trace xmlns:inkml="http://www.w3.org/2003/InkML" xml:id="stk29" contextRef="#ctx0" brushRef="#br0">2981 10689 0,'0'18'51,"0"17"-43,0-17-2,0-1 3,0 1-1,0 88 16,0 35 8,0-88-13,0 0-3,0 0-1,36 17 2,-36-52 0,53 70-11,-18-53-1,0-17 3,18 35 6,-35-35 3,17-1 0,0-17 2,-17 0-6,-1 0 3,1 0 0,0 0-14,-1-17 15,19-36-7,-1 35-7,-17 0 3,-18-17-2,17 35 6,18-35 8,-17 17-2,0 1 0,-1-19 4,-17 19-4,18-54 0,-18 18 0,0-17 0,-18-19 2,-35 1 0,18 53-6,-35-36-9,70 54-1,-71-1 5,1-17 3,-1 17 4,0 1 2,-17 17-13,88-18 3,-17 18 5</inkml:trace>
    </iact:actionData>
  </iact:action>
  <iact:action type="add" startTime="112214">
    <iact:property name="dataType"/>
    <iact:actionData xml:id="d30">
      <inkml:trace xmlns:inkml="http://www.w3.org/2003/InkML" xml:id="stk30" contextRef="#ctx0" brushRef="#br0">22649 5486 0,'-18'0'5,"-17"0"5,-1 0-1,-16 0-3,16 17 2,-17 1-1,18 0 1,17-1-2,1 1 1,17 0 13</inkml:trace>
    </iact:actionData>
  </iact:action>
  <iact:action type="add" startTime="114109">
    <iact:property name="dataType"/>
    <iact:actionData xml:id="d31">
      <inkml:trace xmlns:inkml="http://www.w3.org/2003/InkML" xml:id="stk31" contextRef="#ctx0" brushRef="#br0">6139 15787 0,'17'0'30,"1"0"2,-18 35-25,0 0 1,0 1 3,0 17 18,18 105-26,-18 72 29,0-177-14</inkml:trace>
    </iact:actionData>
  </iact:action>
  <iact:action type="add" startTime="114564">
    <iact:property name="dataType"/>
    <iact:actionData xml:id="d32">
      <inkml:trace xmlns:inkml="http://www.w3.org/2003/InkML" xml:id="stk32" contextRef="#ctx0" brushRef="#br0">6333 15875 0,'0'18'39,"0"17"-26,17 18-1,-17 17 3,0 1-14,0-1 3,0-17 8,0 36 4,0-54 1,0 0 1,0-17 17</inkml:trace>
    </iact:actionData>
  </iact:action>
  <iact:action type="add" startTime="115226">
    <iact:property name="dataType"/>
    <iact:actionData xml:id="d33">
      <inkml:trace xmlns:inkml="http://www.w3.org/2003/InkML" xml:id="stk33" contextRef="#ctx0" brushRef="#br0">4904 16157 0,'0'-17'19,"0"34"-3,0 18-9,-18 1 2,18-1-2,0 0 3,0-17-2,0 35-2,18-18 26,17 0-31,53 54 32,-52-89-30,-19 0 14,1 0-1,17 0-1,18-71-13,-18 36 6,1-36 1,17 1 8,-36-1 0,1 1-2,-18 52 1,0-35 1,0 18 0,-18-1 1,1 36-3,-36 0 2,35 0 1,0 0-1</inkml:trace>
    </iact:actionData>
  </iact:action>
  <iact:action type="add" startTime="115905">
    <iact:property name="dataType"/>
    <iact:actionData xml:id="d34">
      <inkml:trace xmlns:inkml="http://www.w3.org/2003/InkML" xml:id="stk34" contextRef="#ctx0" brushRef="#br0">5733 15998 0,'0'18'14,"0"0"-5,0 17 5,-18-35 1,1 35-14,-1 1 0,0-19 14,1 18-14,-1 18 16,1 18-2,17-53 2,-18 17-1,18 0 3,0 0-5,0-17-3,18 0-3,-1-1 9,1 1-2,35 17-13,-18-17 1,-17-18 10,70 0 3,0 0 0,-17-18 2,-36-35-1,-18 36-3,1-1-13,0 0 1,-1-17 12,1-18 3,0-35 3,-18 35-4,0 0 1,0 18-3,0 17 18,-18 18-22,0 0 17,1 0-5,-1 0-9,0 0-1,-17 18-10,18-18 1</inkml:trace>
    </iact:actionData>
  </iact:action>
  <iact:action type="add" startTime="117308">
    <iact:property name="dataType"/>
    <iact:actionData xml:id="d35">
      <inkml:trace xmlns:inkml="http://www.w3.org/2003/InkML" xml:id="stk35" contextRef="#ctx0" brushRef="#br0">4957 16845 0,'70'-17'61,"36"-19"-53,53-17 3,35 0-4,124 0 13,634-105 13,-687 122-16,-177 19-1,-71 17 4,1 0 48,0 0-61,35 0 15,-36 0-21,54 0 15,-1 0 2,1 0 1,-53 0-3</inkml:trace>
    </iact:actionData>
  </iact:action>
  <iact:action type="add" startTime="120102">
    <iact:property name="dataType"/>
    <iact:actionData xml:id="d36">
      <inkml:trace xmlns:inkml="http://www.w3.org/2003/InkML" xml:id="stk36" contextRef="#ctx0" brushRef="#br0">7091 16087 0,'18'0'86,"35"0"-78,35 17-1,-53-17 0,336 0 21,546-35 4,-353 35-15,-70 0 4,-212 0-9,1 0-9,-178 0 1,-16 0 4,-54 0 12</inkml:trace>
    </iact:actionData>
  </iact:action>
  <iact:action type="add" startTime="120737">
    <iact:property name="dataType"/>
    <iact:actionData xml:id="d37">
      <inkml:trace xmlns:inkml="http://www.w3.org/2003/InkML" xml:id="stk37" contextRef="#ctx0" brushRef="#br0">10213 15787 0,'18'0'40,"0"0"-34,-1 0 2,1 0 6,35 17 11,-18 1 3,53 17-21,-53-17-3,-17 0-3,0-18 20,52 17-18,-34 1 11,52 0-13,-53-1 4,0-17 8,18 35 3,-35-17-1,-18 17 44,-18 18-50,-17 18-2,0-1 2,-106 142 9,-36 53-3,-34-54 6,175-175-9,-17 34-5,18-17-3,35-35-1,-18-18 5,18 17-4,0 1 29,0-71 14,18 0-37</inkml:trace>
    </iact:actionData>
  </iact:action>
  <iact:action type="add" startTime="121536">
    <iact:property name="dataType"/>
    <iact:actionData xml:id="d38">
      <inkml:trace xmlns:inkml="http://www.w3.org/2003/InkML" xml:id="stk38" contextRef="#ctx0" brushRef="#br0">12806 15610 0,'-17'0'23,"-1"36"-14,-17-1-3,-1-17 3,-17 35-4,-70 70 22,17 18 8,53-35-19,18-71 4,35-17-10,0-1-7,0 1-2,-18-18 6,18 18 1,0-1 8,0 1 0,0 17 1,36 1 0,-1-1 0,53 0-1,35 0 4,-70-35-7,36 0-9,-19 0 0,18 0 3,-17 0-1,-18 0-2,0 0 5,70-70 10,-17 17-4,-106 18 3,18 17-4,-18-17 3,0-1-1,0 1 2,-36 0 1,-16 0-1,-72-1-3,71 1 2,0 0 0,36 35-5,17-18-11,-18 1 1,18-1 14,0-17-2,0-1-11,-18-17 4</inkml:trace>
    </iact:actionData>
  </iact:action>
  <iact:action type="add" startTime="122509">
    <iact:property name="dataType"/>
    <iact:actionData xml:id="d39">
      <inkml:trace xmlns:inkml="http://www.w3.org/2003/InkML" xml:id="stk39" contextRef="#ctx0" brushRef="#br0">13670 15734 0,'-35'35'3,"18"0"3,-1 1-2,-106 140 22,54 18 7,52-159-19,18-17 4,0 0 4,0-1-11,0 1-6,0 0-1,0-1 2,0 1-1,36 17 10,-19 0 1,36-17 1,-35 0-1,52-18 0,1 0 1,70-71 0,-88 54-2,17-19-13,-34 1-2,-1 0 7,-17 17 8,-1-35 0,-17 18 1,0 0-1,0 17-11,0-17 10,-17 17 2,-1 0-1,0 18 1,1 0 0,17-17 2,-36-1-2,19 0-1</inkml:trace>
    </iact:actionData>
  </iact:action>
  <iact:action type="add" startTime="123348">
    <iact:property name="dataType"/>
    <iact:actionData xml:id="d40">
      <inkml:trace xmlns:inkml="http://www.w3.org/2003/InkML" xml:id="stk40" contextRef="#ctx0" brushRef="#br0">14253 15804 0,'17'0'15,"1"18"0,-1 35-9,-17 18 2,36 17 0,17 229 22,-36-140 3,-17-124-17,0-36 71</inkml:trace>
    </iact:actionData>
  </iact:action>
  <iact:action type="add" startTime="123928">
    <iact:property name="dataType"/>
    <iact:actionData xml:id="d41">
      <inkml:trace xmlns:inkml="http://www.w3.org/2003/InkML" xml:id="stk41" contextRef="#ctx0" brushRef="#br0">15417 15857 0,'-36'0'23,"19"18"-15,-1-18-2,-17 18 3,-18 17-3,53-17 2,-88 52 19,-36 71 7,71-70-19,0 35 3,36-53-6,-1-18-10,1 0 0,-1 0 12,18 36 3,0-18 0,0-36-2,0 19-8,0-19 7,0 36 2,18-35 1,17 0-1,-18-18-2,19 0-12,-19 17 0,36-17 9,-17 0-9,69 0 14,19 0 5,-36-53-5,18-53-2,-36 18 3,-17 18-1,-35 34 0,0-16-15,-1-37 15,1 36-1,-18 18-13,0 17 0,0-17 11,0 18-12,-18-1 15,-52 0 2,-1 18-2,1 0 1,52 0 2,0 0 14</inkml:trace>
    </iact:actionData>
  </iact:action>
  <iact:action type="add" startTime="127743">
    <iact:property name="dataType"/>
    <iact:actionData xml:id="d42">
      <inkml:trace xmlns:inkml="http://www.w3.org/2003/InkML" xml:id="stk42" contextRef="#ctx0" brushRef="#br0">5204 17233 0,'-18'0'3,"-17"53"0,17-18 1,1-17 3,-1 0 4,0-1-6,1 19 3,-1-19 0,0 18 0,18-17 11,0 35 10,0-18 2,18-17-14,17 17-16,36 1 16,17-1-1,53 0 2,-106-17-4,54-18-12,-19 0-1,-17 0 7,35 0 3,36-53 6,-18 0-2,-53 18 3,-18-1-1,-35 1-6,0 0-7,0 17 11,0-17 0,0 0-10,0-1-1,0 1-1,-18 17 5,1 1-2,-19-19 4,-34 1 5,-71 0 2,-18 17-1,124 18 1</inkml:trace>
    </iact:actionData>
  </iact:action>
  <iact:action type="add" startTime="128536">
    <iact:property name="dataType"/>
    <iact:actionData xml:id="d43">
      <inkml:trace xmlns:inkml="http://www.w3.org/2003/InkML" xml:id="stk43" contextRef="#ctx0" brushRef="#br0">6315 17110 0,'18'0'13,"-1"17"-10,1 36 13,0 0-14,35 176 25,-1-52 7,-52-159-19,0 17-12,18-18 10,-18 1 74</inkml:trace>
    </iact:actionData>
  </iact:action>
  <iact:action type="add" startTime="129032">
    <iact:property name="dataType"/>
    <iact:actionData xml:id="d44">
      <inkml:trace xmlns:inkml="http://www.w3.org/2003/InkML" xml:id="stk44" contextRef="#ctx0" brushRef="#br0">7056 17233 0,'-18'35'1,"-17"-17"4,17 17 20,-17 1-24,0 34 16,17-17 0,18 0 2,0-35-2,0-1-4,0 19-8,0-1-1,53 0 2,-18 0-1,71 36 10,-53-53 0,18-1 2,-1-17 2,18 0-3,18-17 2,-71-1-6,1-17-6,-19 17-5,-17 0 3,18 1 6,-18-1 3,18-70 4,-18 53 1,0-1-4,-18 19-8,18-19 5,-18 1 8,-35 18-3,-35-1 0,18 0 0,52 18-14,-52-17-1,17 17 6,17 0 1,1-18 7,35 36 65</inkml:trace>
    </iact:actionData>
  </iact:action>
  <iact:action type="add" startTime="129869">
    <iact:property name="dataType"/>
    <iact:actionData xml:id="d45">
      <inkml:trace xmlns:inkml="http://www.w3.org/2003/InkML" xml:id="stk45" contextRef="#ctx0" brushRef="#br0">7726 17286 0,'0'0'5,"18"0"7,-1 0-1,1 18 6,0 52-3,-18-17 4,17-18-2,-17 36 0,0-53 4,0 17-6,0 0-11,0-17 10,0 0-7,0 17 7,0 18 3,0-36 3,0 1 19</inkml:trace>
    </iact:actionData>
  </iact:action>
  <iact:action type="add" startTime="130883">
    <iact:property name="dataType"/>
    <iact:actionData xml:id="d46">
      <inkml:trace xmlns:inkml="http://www.w3.org/2003/InkML" xml:id="stk46" contextRef="#ctx0" brushRef="#br0">8167 17533 0,'35'0'70,"18"0"-62,36 0 0,122 0 17,160-18 7,-124 18-14,-53-17-1,-89 17 1,107 0-14,-71 0 1,18 0 2,53 17 10,-89 1 0,-35 0-2,-35-18 3,-35 0-3,-1 0 5,1 0-3</inkml:trace>
    </iact:actionData>
  </iact:action>
  <iact:action type="add" startTime="131539">
    <iact:property name="dataType"/>
    <iact:actionData xml:id="d47">
      <inkml:trace xmlns:inkml="http://www.w3.org/2003/InkML" xml:id="stk47" contextRef="#ctx0" brushRef="#br0">10372 17374 0,'18'0'90,"-1"0"-82,1 18 1,17-18 7,18 35 3,-18-17-5,1-1 4,-19 1-2,-17 0-8,18-18 15,-18 17 11,18-17-33,-18 36 15,0 52 0,-36 35 1,-34-17 0,34-35 4,-16-36-16,16 0-1,-17 18 3,-17 18 7,-18-18 4,88-36-4,0 1 7,0-36 24,-36-87-43,36 34 15,-17 36-1</inkml:trace>
    </iact:actionData>
  </iact:action>
  <iact:action type="add" startTime="133777">
    <iact:property name="dataType"/>
    <iact:actionData xml:id="d48">
      <inkml:trace xmlns:inkml="http://www.w3.org/2003/InkML" xml:id="stk48" contextRef="#ctx0" brushRef="#br0">6791 17798 0,'0'-18'27,"18"18"190,0 0-130,-18 18-66,0-1 3,0 1-13,0 52 23,0-52-2,0 0 1,0-1-10,0 1-8,0 0 3,0-1 11,17-17 102,1 18-120,0-18 0,-1 18-4,1-18 0,17 0 9,0 17 3,18-17-4,-17 0 4,-19 0-6,18 0-8,-17 0 0,17 0-3,1 0 20,17 0-21,17 0 15,-17 0 0,-18 0 2,-17 0-3,0 0 3,17 0-1,18 0-2,-18 0 2,18 0-1,-35 0 1,-1-17 4,1 17-5,0 0 1,-18-18 30,17 18 111,1 0-150,17-18 1,-17 1 5,17 17 1,-17-18 4,-1 18-1,1 0 55,0-18-58,-1 18 8,-17-17 14,18 17-26,-1 0 12,1 0 22,-18-18-36,18 0 22,-18 1-10,0-1-9,0 1 1,0-1-7,0 0-2,0-17 4,0 17 9,0-17 0,0 17-1,0 1 14,-18 17 23</inkml:trace>
    </iact:actionData>
  </iact:action>
  <iact:action type="add" startTime="138898">
    <iact:property name="dataType"/>
    <iact:actionData xml:id="d49">
      <inkml:trace xmlns:inkml="http://www.w3.org/2003/InkML" xml:id="stk49" contextRef="#ctx0" brushRef="#br0">12295 17145 0,'17'0'6,"1"0"28,-18 18-20,18 17-6,-18 124 22,0 35 2,0-124-19,0-34-9,0-1-1,17 0 1,-17-17 4,0-1 6,0 1 40</inkml:trace>
    </iact:actionData>
  </iact:action>
  <iact:action type="add" startTime="140012">
    <iact:property name="dataType"/>
    <iact:actionData xml:id="d50">
      <inkml:trace xmlns:inkml="http://www.w3.org/2003/InkML" xml:id="stk50" contextRef="#ctx0" brushRef="#br0">12559 17339 0,'0'0'2,"-35"35"4,0-17 2,17 0-3,0-1 1,-35 18 5,18-17-1,18 17-7,-19 1 5,1 34 1,17-34-2,1-1 2,-1 35 21,18-34 2,18 69-31,-1-69 7,19-1 5,-19 0 0,19-35 4,-19 18-2,54 0 2,17-18-1,71 0 1,-71 0 0,18-36-12,-53 19 1,-53-1 1,35-17 7,-17-36 3,-1 1-1,-17 34 1,0 1-14,0 17 11,0-70 6,-35 53 2,-18 17-15,18 1-4,-18-19 10,18 19-12,17 17 17,0 0-2,1 0 18</inkml:trace>
    </iact:actionData>
  </iact:action>
  <iact:action type="add" startTime="140765">
    <iact:property name="dataType"/>
    <iact:actionData xml:id="d51">
      <inkml:trace xmlns:inkml="http://www.w3.org/2003/InkML" xml:id="stk51" contextRef="#ctx0" brushRef="#br0">13424 17586 0,'-18'18'5,"-17"17"3,17-17 6,-17-1-13,17 54 5,-17-18 5,-18-18-6,35 53 4,18-35-2,-17 88 19,17-53 8,0-70-32,0 0 12,35-1 4,-17-17-1,17 18-3,18-18-12,0 0-1,0 0 7,-18 0 3,18-35 4,0-1 1,-18-34 0,-17 17 0,-18 0 3,0 35-7,0-17-10,0 17 0,0 1 14,-53-36 1,0 35 0,53-17 0,-18 35-1,0-18-1,1 18 17,-1 0-31</inkml:trace>
    </iact:actionData>
  </iact:action>
  <iact:action type="add" startTime="141493">
    <iact:property name="dataType"/>
    <iact:actionData xml:id="d52">
      <inkml:trace xmlns:inkml="http://www.w3.org/2003/InkML" xml:id="stk52" contextRef="#ctx0" brushRef="#br0">13776 17639 0,'18'0'5,"0"0"11,-18 18-8,17 70 0,1-35 0,-18 0-1,0 35 5,0-35-8,0 158 24,0-105 7,0-88 5</inkml:trace>
    </iact:actionData>
  </iact:action>
  <iact:action type="add" startTime="142207">
    <iact:property name="dataType"/>
    <iact:actionData xml:id="d53">
      <inkml:trace xmlns:inkml="http://www.w3.org/2003/InkML" xml:id="stk53" contextRef="#ctx0" brushRef="#br0">13212 17762 0,'0'36'35,"0"52"-28,18 0 0,-18 18-3,17 0 5,-17-18-4,0-18 6,0-17-6,0 88 18,0-88 10,0 0-31,0-35 12,0-36 51,0 1-60,18-19 12</inkml:trace>
    </iact:actionData>
  </iact:action>
  <iact:action type="add" startTime="142766">
    <iact:property name="dataType"/>
    <iact:actionData xml:id="d54">
      <inkml:trace xmlns:inkml="http://www.w3.org/2003/InkML" xml:id="stk54" contextRef="#ctx0" brushRef="#br0">13776 17868 0,'0'18'22,"-17"52"-11,-1 1-9,18 0 5,0-19 7,0 1-11,0-17 6,0 17-3,0-18 1,0-18 2,0 72 15,35-54-9,-35 0 4,18 0-2,35 1-1,17-36 1,-17 0-2,0 0-12,71 0 3,-71 0 2,0-71 10,-18 18-1,-18-53 0,-17 18-3,0 0 8,0 53-10,0 0-7,-17-1-2,-18-17 1,17 18 2,-17 0 11,-1-1-2,-17 19-13,36 17 10,-1 0 5</inkml:trace>
    </iact:actionData>
  </iact:action>
  <iact:action type="add" startTime="143464">
    <iact:property name="dataType"/>
    <iact:actionData xml:id="d55">
      <inkml:trace xmlns:inkml="http://www.w3.org/2003/InkML" xml:id="stk55" contextRef="#ctx0" brushRef="#br0">14658 17903 0,'0'36'3,"0"-1"13,0 18-3,0 0-7,-17-18-1,-1 53-4,0-35 5,18 0 10,0-18-1,0 1-13,-17 34 6,17-52 0,0 35 9,0-36 0,17 1 1,1-18 0,0 0-2,17 0-3,106-106-11,-123 106 3,52-35 5,159-141 6,-176 140 2,-35-34-1,0 17 2,-18 0-1,0 18-7,-18 17-2,18 0-7,-35 1 4,-36-19 12,-17 36 2,-18 0-4,-35 0 1,88 0-13,0 0 0,18 0 5</inkml:trace>
    </iact:actionData>
  </iact:action>
  <iact:action type="add" startTime="150553">
    <iact:property name="dataType"/>
    <iact:actionData xml:id="d56">
      <inkml:trace xmlns:inkml="http://www.w3.org/2003/InkML" xml:id="stk56" contextRef="#ctx0" brushRef="#br0">7126 18415 0,'0'-18'61,"0"54"-1,0-1-53,0 53 21,0-35 3,0-35 0,0-1-28,0 1 11,18-18-4</inkml:trace>
    </iact:actionData>
  </iact:action>
  <iact:action type="add" startTime="151333">
    <iact:property name="dataType"/>
    <iact:actionData xml:id="d57">
      <inkml:trace xmlns:inkml="http://www.w3.org/2003/InkML" xml:id="stk57" contextRef="#ctx0" brushRef="#br0">7444 18362 0,'0'18'31,"0"17"-24,0 0 0,0 1 1,0-19 0,0 1 36,0 52-42,18 19 32,-1-19-19,1-35 2,17 1 1,0-19-2,18 19 3,18-36-1,-18 0-7,-18 0-7,36 0-3,-1 0 6,-35 0 3,71-53 5,-17 0 1,-37 0 1,1-35-1,-53 70 2,0 0-5,18-17-12,-18 17 1,0 1 15,0-1-2,0 1 33,-18 17-40,1 0 4,-54-18 4,-35 0 0,-35 1 0,0-36 2,123 53-11,-17 0 1,35-18 9,-17 18 0,-1 0 43</inkml:trace>
    </iact:actionData>
  </iact:action>
  <iact:action type="add" startTime="152950">
    <iact:property name="dataType"/>
    <iact:actionData xml:id="d58">
      <inkml:trace xmlns:inkml="http://www.w3.org/2003/InkML" xml:id="stk58" contextRef="#ctx0" brushRef="#br0">6897 18344 0,'-17'36'60,"17"-19"-52,-36 54 11,1 35 15,35-71-17,0-17-2,0-1-14,0 1 8,0 0 24,18-1-4,-18 1-6,17-18-16,-17 17 9,18-17 6,-18 18 11,18-18-23,-1 0 23,1 0 0,17 0-31,36-53 15,-54 36-11,1-1 10,17 0-5,0 1 6,-35-19 0,18 36-1,-18-17 10,0-1 24,0 0 27,0 1-61,0-1-3,-35-17-5,0 17 1,-18 18 7,0-17 3,17-1-4,1 0 2,-18 1-1,18-1 0,17 18-14,1 0-1,-1 0 17,18-18-2</inkml:trace>
    </iact:actionData>
  </iact:action>
  <iact:action type="add" startTime="156761">
    <iact:property name="dataType"/>
    <iact:actionData xml:id="d59">
      <inkml:trace xmlns:inkml="http://www.w3.org/2003/InkML" xml:id="stk59" contextRef="#ctx0" brushRef="#br0">15875 18009 0,'18'0'41,"0"0"-34,17 0-1,-17 0-1,17 0 3,-18 0-1,142 0 23,-88 0-28,193 0 33,-193-17-22,17-1-9,-35 18 3,0 0 0,17-18 8,-34 18 3,-19 0-1,-17-17 2</inkml:trace>
    </iact:actionData>
  </iact:action>
  <iact:action type="add" startTime="157527">
    <iact:property name="dataType"/>
    <iact:actionData xml:id="d60">
      <inkml:trace xmlns:inkml="http://www.w3.org/2003/InkML" xml:id="stk60" contextRef="#ctx0" brushRef="#br0">16528 17727 0,'35'0'16,"1"35"-7,-1 1-3,18 34 3,-36-52-2,19 17 2,17 0-2,17 18-1,-52-35 2,35 17 20,-53-17 5,17-18-15,1 18-1,-18 34-1,0 54 0,-35-18-1,-71 89 1,71-89 1,-36-17 1,71-54 8,0-34 32,0-19-57</inkml:trace>
    </iact:actionData>
  </iact:action>
  <iact:action type="add" startTime="158352">
    <iact:property name="dataType"/>
    <iact:actionData xml:id="d61">
      <inkml:trace xmlns:inkml="http://www.w3.org/2003/InkML" xml:id="stk61" contextRef="#ctx0" brushRef="#br0">17745 17268 0,'18'0'5,"-18"36"12,0-1-8,0 36 1,0-19-7,-36 37 4,19-36 3,-36 70-1,35-52 2,1 17-5,-54 124 25,53-89 1,18-105-15,0 17 0,0 0-1,18-17 1,0-18-1,-1 0-14,36 0 15,53-35-2,18-36 5,17-17-4,-106 53-2,-17 17-9,-1-17-2,-17 17 5,18-35 12,-18 0-4,0-35 2,-35 0 0,-36 17-4,0 18-1,1 0 9,35 36-9,17-1-9,0 18 19</inkml:trace>
    </iact:actionData>
  </iact:action>
  <iact:action type="add" startTime="159073">
    <iact:property name="dataType"/>
    <iact:actionData xml:id="d62">
      <inkml:trace xmlns:inkml="http://www.w3.org/2003/InkML" xml:id="stk62" contextRef="#ctx0" brushRef="#br0">18310 17268 0,'17'53'4,"-34"-106"-4,34 177 9,1-71-7,17 53 3,-35 0 5,0-1-2,18 54 2,-18-18-4,0-35 1,0-53 1,17 141 18,-17-123 13,0-54-28,18-17 72</inkml:trace>
    </iact:actionData>
  </iact:action>
  <iact:action type="add" startTime="159577">
    <iact:property name="dataType"/>
    <iact:actionData xml:id="d63">
      <inkml:trace xmlns:inkml="http://www.w3.org/2003/InkML" xml:id="stk63" contextRef="#ctx0" brushRef="#br0">19174 17762 0,'-35'0'1,"17"18"9,-17 17 3,-18 18 3,17 18 2,19-36-2,-1 36-15,18-18 7,-18 17 4,18 18 3,0 0 1,0-17 0,18-18 0,0-35 0,-1-18 26,1 0-31,53-71 5,87-105 1,-87 52-2,-36 71 1,-35 18-15,18 0 8,-18-1 13,0 19-19,0-36 14,0 35 2,-35 1-5,-1-19 1,1 19 4</inkml:trace>
    </iact:actionData>
  </iact:action>
  <iact:action type="add" startTime="160180">
    <iact:property name="dataType"/>
    <iact:actionData xml:id="d64">
      <inkml:trace xmlns:inkml="http://www.w3.org/2003/InkML" xml:id="stk64" contextRef="#ctx0" brushRef="#br0">19597 17639 0,'18'18'7,"-18"-1"-1,17-17 6,1 35 4,-18 18 2,0 36-3,-35 16 0,0-34 2,17-18 1,0 0-14,18-36 3,0 1 5,0 0 4,0-1 9,0 1 7,0 0-27,0-1 21,18 1-5,70 0-2,53-18 1,-70 0-10,17 0-3,-35 0-4,0 0 1,17-18 3,-17 0 5,0-52 9,-18 52-9,1 0-10,-19-17-1,-17 18 5,18-1 2,0-17 9,-1-1-1,-17-17 2,0-17-1,-17-1 1,-54 18-1,-70-35-9,17 35-7,54 36 5,-106-19 14,17 1-1,88 35-8</inkml:trace>
    </iact:actionData>
  </iact:action>
  <iact:action type="add" startTime="168694">
    <iact:property name="dataType"/>
    <iact:actionData xml:id="d65">
      <inkml:trace xmlns:inkml="http://www.w3.org/2003/InkML" xml:id="stk65" contextRef="#ctx0" brushRef="#br0">4445 11606 0,'36'0'127,"17"0"-120,35 0 0,53 0 1,282 0 20,-282 0-24,494-35 27,-458 35-19,-19-18-10,19-17 0,211 35 19,-141-17-6,70 17-2,-123-53 6,89 35-5,-54 0 2,-35-17 0,-71 17 3,-34 18-6,-19 0-12,1-17 0,-18 17 16,35-18-2,71 1-14,-124 17 7,35 0-1,89-18 11,-71 18-1,-35 0 0,-35 0-1,0-18 5</inkml:trace>
    </iact:actionData>
  </iact:action>
  <iact:action type="add" startTime="174743">
    <iact:property name="dataType"/>
    <iact:actionData xml:id="d66">
      <inkml:trace xmlns:inkml="http://www.w3.org/2003/InkML" xml:id="stk66" contextRef="#ctx0" brushRef="#br0">6403 12330 0,'18'0'109,"0"0"-102,17 0 1,-18 0 24,36 17-30,53-17 31,-71 0-17,71 0 1,-35 0 1,88 0-10,-106 0-5,52 0 4,-34 0-2,-1 0 5,89 0 6,-35 0 1,-36-17 0,-35 17-1,0 0 4,-18-18-6,53 18-10,-17 0 6,-36-18-5,36 18 10,-36 0 1,53 0 0,-35 0 1,35-17-1,36 17 1,-36 0 0,-35 0-2,35 0-13,-35 0 3,-18 0 6,18 0 6,18 0-2,-36 0 5,35 0-2,-34 0-6,-1 0-10,-17 0 0,17 0 5,-17 0 0,52 0 8,1 0 4,-1 0-3,-34 0 0,-19 0 5,1 0-8,-1 0-5,1 0 77,0 0-54,-1 0-2,1 0-19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21:55.3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217">
    <iact:property name="dataType"/>
    <iact:actionData xml:id="d0">
      <inkml:trace xmlns:inkml="http://www.w3.org/2003/InkML" xml:id="stk0" contextRef="#ctx0" brushRef="#br0">5839 6032 0,'17'0'22,"1"0"-12,70 0 8,89 18 14,-19 17-14,-122-35-4,17 18-12,70 0-1,-52-18 6,-18 17 4,141 1 5,70 17 4,-123-35-11,-88 0-7,88 18 2,36-18 9,70 0 5,-106 0-4,-35 0-8,105 0 1,-70 0-6,-17 0 2,17 0 4,-71 0 3,213 18 7,17-18-1,-159 0 2,106 35-2,-89-35 2,-69 17-4,87-17-12,-123 0-2,123 0 7,-123 0 1,159 0 10,-36 0 3,-35 0-7,89 0 4,-72 0-3,19 0 1,-107 0-2,19 0-11,-19 0-1,18 0 4,18 18 2,-53-18 9,18 0-3,-1 0-12,1 0-1,17 0 5,-35 0 4,88 18 6,71-18 0,-54 0 0,19 0 1,-1 0-1,71 0 7,-141 0-8,35 0-1,-35 0 3,35 0 0,18 0-2,-1 0 2,-87 0-2,35 0-14,-53 0 0,35 17 9,-35-17 0,70 0 7,1 0-4,-1 0 4,36 0-2,17 0 3,-87 0-16,-19 0 16,18 0-6,-17 0-6,35 0-5,-53 0 1,35 0 6,-53 0 10,36 0-2,87 0-12,-69 0 4,-19 18-4,-17-18 2,35 0 1,-17 0 1,-1 0 4,89 0 5,-35 0 2,-36 0-5,71 0-4,-54 0-8,-69 0 3,34 0 1,36 0 5,35 0 5,-35 0 3,53 35-2,105-35 4,-175 0-9,-36 0 2,17 0-10,54 18 2,-72-18 2,1 0 9,18 0 0,-36 0-1,36 0 0,-1 0 1,18 0 0,1 0 0,-54 0-1,18 0-7,-35 0-5,17 0 3,-35 18 3,35-18-1,-17 0 1,35 0 9,-18 0-1,-17 0-3,-1 0 693,1 0-700,17 0 0,-17 0 1,-1 0-3,1 0 0,17 0 2,-17 0 0,0 0 0,-1 0 2,1 0-3,-18 17 7,18-17 17,-1 0 19,1 0-28,-1 0-7,19 0 1,-19 0-14,1 0 9,0 0 6,-1 0 8,1 0 7,0 0-21,-1 0 5,36 0 1,-18 0 0,18 0-1,0 0 1,-35 0-1,-1 0 0,1 0-15,0 0 4,-1 0 11,1 0 0,0 0 17,-1 0-5,1 0 5,0 0-16,-1 0 2,1 0 12,-1 0-11,1 0-3,17 0 4,1 0-9,-19 0 5,1 0-13,0 0 9,17 0 2,0 0 3,0 0-6,-17 0-10,0 0-1,-1 0 15,1 0-1,0 0-10,35 0 3,-36 0-2,18 0 9,18 0 4,18 0-5,-36 0 7,1 0-9,-1 0-6,-18 0 8,1 0 17,0 0 134,-1 0 38,-17-17-195,0-1 10,18 18-10,-18-35 9,0 17-2,18-17 2,-18-1-1,17 1 2,1 18 2,-18-19-5,18 19-1,-18-1 5,0 0-2,17 18-2,-17-17 2,0-1 45</inkml:trace>
    </iact:actionData>
  </iact:action>
  <iact:action type="add" startTime="39745">
    <iact:property name="dataType"/>
    <iact:actionData xml:id="d1">
      <inkml:trace xmlns:inkml="http://www.w3.org/2003/InkML" xml:id="stk1" contextRef="#ctx0" brushRef="#br0">4445 7832 0,'18'0'191,"17"0"-179,-17 0 2,17 0-9,0 0 4,18 0-3,-17 0 3,-19 0-2,19 0 4,16-18-4,1 18 5,18 0-8,105 0 20,177 0 10,-282 0-30,17 0 8,53 0 4,-18 0 1,-34 0-1,-1 0-15,-35 0 14,0 0-14,35 0 16,0 0-1,18 0 2,17 0-3,-34 0 4,-1 0-5,-35 0-12,0 0-1,35 0 7,-35 0 3,53 0 6,17 0-4,-35 18 4,36-18-1,-19 0 1,1 17-2,35-17 2,-52 0 0,122 0 0,-87 36-1,-36-36 0,-17 0 2,-1 17 4,-17-17-11,-18 0-5,18 0-4,-18 0 1,18 18 3,18-18 11,-1 0 1,19 0-1,-54 0-10,0 0 3,53 0 4,1 0 2,34 0 1,-35 0 2,-35 0-3,53 0-9,-35 18-4,-36-18 4,71 0 8,-18 0 3,35 0-2,18 0 0,-17 0 1,88 0-1,-54 0 0,1 0 2,-71 0-4,89 0-12,-107 0 4,36 0 7,194-18 4,-18 18 1,-194 0-6,18-18-10,35 18 0,-35 0 17,0 0-9,123 0-8,-88 0 5,1 0 1,140 0 14,53 0-4,-194 0-9,-88 0-6,17 0 1,36 0 8,35 0 6,-105 0-4,-19 0-13,1 0 0</inkml:trace>
    </iact:actionData>
  </iact:action>
  <iact:action type="add" startTime="45971">
    <iact:property name="dataType"/>
    <iact:actionData xml:id="d2">
      <inkml:trace xmlns:inkml="http://www.w3.org/2003/InkML" xml:id="stk2" contextRef="#ctx0" brushRef="#br0">18733 7197 0,'17'0'16,"1"0"7,-18 17-7,18-17-1,-18 18-5,0 0 69,-18-1-74,-17 1 11,-71 17 1,18-17-1,-106 17 0,0 18 2,-36-35-2,19-1 2,52 19-3,-17-36-10,87 0 0,37 17 6,-72-17 4,36 18 1,53-18-1,35 17 98</inkml:trace>
    </iact:actionData>
  </iact:action>
  <iact:action type="add" startTime="46797">
    <iact:property name="dataType"/>
    <iact:actionData xml:id="d3">
      <inkml:trace xmlns:inkml="http://www.w3.org/2003/InkML" xml:id="stk3" contextRef="#ctx0" brushRef="#br0">17110 7338 0,'0'17'54,"-18"1"-46,1 0 5,-1-1-6,1 19 16,-1-19 12,18 1-21,0 0-11,0-1 7,-18-17-6,18 18 13,0-1 6,0 1-12,0 0 10,0-1-11,0 1-7,0 0-2,0-1 21,0 1-12,18 0-3,0-18 5,52 35 4,-17 0-1,0-17 0,-35-18 4,-18 17-6,17-17 5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22:45.1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690">
    <iact:property name="dataType"/>
    <iact:actionData xml:id="d0">
      <inkml:trace xmlns:inkml="http://www.w3.org/2003/InkML" xml:id="stk0" contextRef="#ctx0" brushRef="#br0">3793 2928 0,'-18'0'36,"0"-18"-18,-17 1-8,-18-1-5,-17-17 3,17 17-1,-141-70 24,-247-35 5,264 87-21,19 36 1,-1 0 0,35 0 1,36 18 2,53 0-4,0-1 0,-1 18-13,19-17 4,-1 17 3,-35 18 7,-17 71 1,-36 17-1,53 0 3,35 18 1,1-124-8,17 53-7,0-35 3,-18-18-7,18 18 3,0 36 17,0-19-8,18-17 3,35 18 2,17 34-5,54-34 6,-72 0-1,72-1-14,-18-17 2,17-18 2,107 36 6,140-18 3,-247-18-13,89-17 8,35-18 7,35 0-3,-105 0-2,-1-71 5,-123 36-5,0 0-12,-18 17 14,-17-17-14,17-1 13,-17 19 1,-1-19 1,-17 1-1,36-88 6,-19 70-7,-17 0 1,0-88-13,0 88-2,0-35 15,-53-71-4,-70 35 3,-18 19 2,-36 16-1,-140-52 1,17 106 0,-141-18 3,159 35-4,17-34 3,177 52-8,53-18-4,35 0 2,-18 18-3</inkml:trace>
    </iact:actionData>
  </iact:action>
  <iact:action type="add" startTime="20807">
    <iact:property name="dataType"/>
    <iact:actionData xml:id="d1">
      <inkml:trace xmlns:inkml="http://www.w3.org/2003/InkML" xml:id="stk1" contextRef="#ctx0" brushRef="#br0">9525 16863 0,'-17'0'49,"17"17"-18,-18-17-25,-17 0 22,-142 0 3,-70 0-16,36-52 1,70 52 2,0-18 3,88 18-10,-36 0-5,37 0-1,-1 0-3,-18 0 19,-52 0-18,-1 53 14,54-36-2,-1 36 1,18 0 1,0 0-1,-35 88 1,53-17 0,17-54-1,18 18 1,0 18 2,0 35-5,35 18 2,1-106-14,-1 35 16,18-17-5,0 17-9,88 53 0,-88-106 5,88 89 6,-106-106 1,194 87-15,-35-34 6,-70-53 5,123-18 5,0 0 1,-88 0-6,-18 0-11,-71 0 1,54-18 13,105-70 2,-194 70-1,1 0-14,16-70 12,1 18 5,-35-54-3,17 18 7,-17-35-12,0 53-5,-18 0-1,17 35 2,-17-35 8,0 17 3,0-17-3,0-18 1,-70-35 1,-36 53-2,-106-106 4,-70-18-3,70 106 3,177 89-18,-106-71 13,123 70-7,-17 0 5</inkml:trace>
    </iact:actionData>
  </iact:action>
  <iact:action type="add" startTime="25531">
    <iact:property name="dataType"/>
    <iact:actionData xml:id="d2">
      <inkml:trace xmlns:inkml="http://www.w3.org/2003/InkML" xml:id="stk2" contextRef="#ctx0" brushRef="#br0">21573 17127 0,'0'0'0,"-18"0"5,-35 18 4,-35 0-1,35-1 0,-35 36 2,35-35-4,0-1 2,18 19 1,-36-1-2,-88 124 22,124-89 5,-88 213-29,105-231 2,0 37-1,18-1 9,0 18 2,18 17 1,88 1-4,17-1 5,-34-52-18,-37-18 6,72 17 1,52 18 14,1-17-8,87 17 0,36-53 3,0-35-1,-53 0 1,-88 0 1,-106 0-4,0-35-11,-53 17-1,17 1 5,1-1-3,-1-35 14,-17-17-1,0-1-2,0-17 4,0-36-3,0 19 1,-17 16-3,-1 19-12,-35-54-1,0 1 6,0-1 1,-105-122 8,17 87 2,52 88-1,-87-17 0,-36 17 0,36 54-2,0-18-10,52 17-2,-88 0 2,36 18-1,35-35 14,-53 35-4,53-18-12,70 18-1,36 0 12,17 0-12,1 0 15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23:34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910">
    <iact:property name="dataType"/>
    <iact:actionData xml:id="d0">
      <inkml:trace xmlns:inkml="http://www.w3.org/2003/InkML" xml:id="stk0" contextRef="#ctx0" brushRef="#br0">3228 7532 0,'0'35'59,"0"-17"-51,0 35 0,0-18-1,0 35 1,0 1 0,0 70 22,-17-106 0,17 107-28,0-72-1,0-17 11,0 0-9,-18 0 16,18 17-8,0-52-7,0 17-2,0 36 0,0-54 9,-18 89 6,18-35 1,-17 35 0,17-89-5,0 19-8,0-19-2,0 1 6,0 0 7,0-1 48,0 1-7,17-36-51,36 18 18,88-17-22,71 17 15,0 0-3,105 0 4,142 0-1,-318 0-4,18 0-10,141 0-2,-71 0 7,-88 0 0,212 0 6,-247 0-12,211 0 14,-70 0-1,176-36-14,-211 36 5,-159 0 5,282-17 7,-70-1 0,-36-17-1,-123 35-1,-53-18-11,158 18 0,-175 0 14,158 0-17,-89 0 14,37 0 1,69 0 0,-105 0-1,88 0 2,-106 0-3,-35 0 2,-35 0 0,0 0 39,-18-18-49,17 18 10</inkml:trace>
    </iact:actionData>
  </iact:action>
  <iact:action type="add" startTime="17676">
    <iact:property name="dataType"/>
    <iact:actionData xml:id="d1">
      <inkml:trace xmlns:inkml="http://www.w3.org/2003/InkML" xml:id="stk1" contextRef="#ctx0" brushRef="#br0">3264 7549 0,'0'0'3,"70"0"1,124-35 0,18 35 2,-36 0 2,71 0 1,-35-17-1,35 17 0,0 0 1,70 0-3,-35 0 2,-35 0 1,-35 0-1,-18 0-1,617 35 20,212-35 7,-670 0-18,-212 0-2,71 0-12,0 0 6,-142 0 1,18 0 8,-70 0-1,0 35 46,-1 0-56,1 1 10,17-1-15,-17-17 5,17-1 19,0 1-23,-17-1 16,0-17-3,-18 18 0,0 17 2,17 1-1,1 70 2,0-36-4,17-17-13,-35 18 0,18-1 5,-18 1 4,17 70 7,-17 0 0,0-71 0,0-17 2,0-17-2,0 17-14,0-36 4,0 18-2,18 1 11,-18-19 23,0 1 13</inkml:trace>
    </iact:actionData>
  </iact:action>
  <iact:action type="add" startTime="19548">
    <iact:property name="dataType"/>
    <iact:actionData xml:id="d2">
      <inkml:trace xmlns:inkml="http://www.w3.org/2003/InkML" xml:id="stk2" contextRef="#ctx0" brushRef="#br0">3352 6738 0,'0'18'45,"0"17"-37,0 18-1,0-18 2,0 18-2,17-18 6,-17 1-9,0 17 19,0-36 10</inkml:trace>
    </iact:actionData>
  </iact:action>
  <iact:action type="add" startTime="20240">
    <iact:property name="dataType"/>
    <iact:actionData xml:id="d3">
      <inkml:trace xmlns:inkml="http://www.w3.org/2003/InkML" xml:id="stk3" contextRef="#ctx0" brushRef="#br0">3458 7920 0,'17'0'67,"-17"70"-56,0 54 3,0 17 2,0 18 5,0-18-7,0-71 5,0-87 28,0-36-39,0-35 1,0-89 8,18-17-2,-18 141-11,17-35 8,19-18 7,-19 53-4,-17 36 1,0-1 17,18 18-30,0 35 12,17 89 2,-17 35-1,-1-18 0,36 17 1,-53-69 3,18-54-9,-18 0-9,0 0-1,0-17 14,0-36 63,35-34-69,-35-37 6,18 36 1,17-88-13,0 53 2,-35 53 4,36-36 12,-19 36-8,-17 17 5,0 1 11,18 34 21,-18 54-33,0 17-16,17 18 15,-17-71 1,18 36-1,-18-54 2,0 1 50</inkml:trace>
    </iact:actionData>
  </iact:action>
  <iact:action type="add" startTime="21340">
    <iact:property name="dataType"/>
    <iact:actionData xml:id="d4">
      <inkml:trace xmlns:inkml="http://www.w3.org/2003/InkML" xml:id="stk4" contextRef="#ctx0" brushRef="#br0">4198 8096 0,'0'18'59,"0"0"-53,0 17 3,0 0 8,0 36-1,36-1 1,-19-17 0,1-18 1,-18-17-15,18 0 8,-18-1-9,0 1 13,0 0 0,0-1-12,0 1 19,0-1-12,0 1 6,0 0 1,-18-36 27,0-35-33,18 18 2,0-36 2,0-17-13,0 18 1,18 34 11,0 1 3,52-35-2,-52 52 2,-18 0 1,17 18-2,1 0-1,0 36 3,17 87-3,0 53 4,-17-52-2,-18-1 3,18-87-8,-18-1-8,0-17 16,0-71 6,35-106-9,0-106-2,-17 177-9,17 18 5,0-54 6,18 54-1,-35 34 1,-1 36 0,1 0 19,35 53-21,-53 18 2,18-18-3,-36 35 4,0-35-1,1-18-3,17-17-12,0-1 94,0 1-86,0 0 3,17-1-1,1 1-6,-18-1-5,18 1 12,-18 17 4,0 1-2,-53-19 1,53 19 1,-18-36 0,0 0-1,-52-53 2,-1 0-3,36-35-13,-35 17-2,-1-52 7,-35-36-1</inkml:trace>
    </iact:actionData>
  </iact:action>
  <iact:action type="add" startTime="22764">
    <iact:property name="dataType"/>
    <iact:actionData xml:id="d5">
      <inkml:trace xmlns:inkml="http://www.w3.org/2003/InkML" xml:id="stk5" contextRef="#ctx0" brushRef="#br0">3405 6279 0,'-18'18'38,"18"17"-26,-35 89 3,-36 123 0,36-88 2,35-1 3,0-105-5,0 35-11,0-35 3,0-35 7,0 0-7,0-1-5,0 18 3,0-17 11,0 0-5,35-18 7,0 0-2,-17-18 1,17-17-13,1 17 9,-19-52-9,36 34 4,-35-17-3,17-123 10,0 53 3,-17-18 3,-18 88-11,0 17-8,0 1 3,0 17 8,0 1 2,0-1-13,0-17 28,-18 35-11,-35 17-3,18 19 3,18-19-5,17 1-9</inkml:trace>
    </iact:actionData>
  </iact:action>
  <iact:action type="add" startTime="23864">
    <iact:property name="dataType"/>
    <iact:actionData xml:id="d6">
      <inkml:trace xmlns:inkml="http://www.w3.org/2003/InkML" xml:id="stk6" contextRef="#ctx0" brushRef="#br0">8855 6668 0,'71'0'76,"-1"0"-68,36-18-1,176 18 18,-52 0 7,-230 18 15,0 17-41,0 53 7,0 71 4,-36 88 0,1-53 0,35-141-2,-18 88-13,18-106 17,-17 0-15,17 1 5,0-19 13,-18-17 16,18-35-13</inkml:trace>
    </iact:actionData>
  </iact:action>
  <iact:action type="add" startTime="24495">
    <iact:property name="dataType"/>
    <iact:actionData xml:id="d7">
      <inkml:trace xmlns:inkml="http://www.w3.org/2003/InkML" xml:id="stk7" contextRef="#ctx0" brushRef="#br0">9261 7267 0,'17'0'32,"36"0"-29,71-17 12,35-1 2,17-17 1,-88-1-2,-70 36 1</inkml:trace>
    </iact:actionData>
  </iact:action>
  <iact:action type="add" startTime="25138">
    <iact:property name="dataType"/>
    <iact:actionData xml:id="d8">
      <inkml:trace xmlns:inkml="http://www.w3.org/2003/InkML" xml:id="stk8" contextRef="#ctx0" brushRef="#br0">8326 7832 0,'0'35'25,"0"53"-17,0-17 1,0 17-2,0-18 1,0 19 0,-18-36 1,18-36-2,0 54 20,0-1 5,0-52-15,0 0 3,18-18 17,0 0-26,52-18 4,-17 0 2,-18 1-1,-17-1 1,17 0 0,-35 1-3</inkml:trace>
    </iact:actionData>
  </iact:action>
  <iact:action type="add" startTime="25646">
    <iact:property name="dataType"/>
    <iact:actionData xml:id="d9">
      <inkml:trace xmlns:inkml="http://www.w3.org/2003/InkML" xml:id="stk9" contextRef="#ctx0" brushRef="#br0">8802 7849 0,'-18'36'3,"1"-36"8,-1 53 6,-17-1-1,17-16 6,18-19-11,0 1-6,0 0-1,0 17-1,0-17 2,36 17 12,16 18 0,-34-18-1,-18 0 1,0-17 0,0 35-2,0 17 7,0-52-7,-18-18 9,1 0 5,-1-35-17,1-53 4,17-1 0,0 19 1,0 35-15,17-36 12,54 0 5,-36 54-4,53-54-11,-52 54 1,-36-1 2,17 18 11,-17-18-1,18 18 2,-1 18 13,1 35-26,0 17 2,-18 1-7,0-18 6,0 35 5,0 53 7,0-88-8,0 0-10,0-35 3,0-71 60,0 0-55,17 18-1,-17-54 8,18-34 0,0 35 1,17 0 3,0 35-9,0 0-5,-35 35-3,18 0 3,0 18 6,-1 0 29,1 0-40,0 0 18,17 53-1,-17-35-6,-1 0-9,-17-1 0,0 1 3,0 0 1,0 17 7,-17 53 4,-19-17-17,1-19 14,35-16-8,-18-36 2,18 17 10,0 19 98,0-19-109,36 36 1,17 0 6,-36 0 1,-17-35 0,0-1 2,0 1-2,-35 0 17,-36-1-31,1-17 12,35 0 4,17-17-2,0 17 2,1-18-4,-1 18-13,0-18 9,1 18 7,17-17-11</inkml:trace>
    </iact:actionData>
  </iact:action>
  <iact:action type="add" startTime="28342">
    <iact:property name="dataType"/>
    <iact:actionData xml:id="d10">
      <inkml:trace xmlns:inkml="http://www.w3.org/2003/InkML" xml:id="stk10" contextRef="#ctx0" brushRef="#br0">3087 10125 0,'18'53'2,"-18"0"8,35 35-4,-35-35-2,18 35 2,-18 18 2,0 0 0,17 17 1,-17 53-2,18 36 3,17-159-5,-17 282 20,0-211 7,-1 105-31,1-194 4,-1-35 29,-17 18-21,71-18 3,-18 0-3,0 0-9,35 0-2,88 0 3,1 0 3,246 0 10,177-18-2,-71 18-1,141-35 2,1 35 4,-460 0-10,177 0-6,-123 0-2,-71 0 1,88 18 3,177-18 11,158 0 2,-176 17-7,-53-17 2,-282 0 2,-53 0-1,-35-35 63,-18 17-76,17-35 5,-17 0 3,18-52 8,-1-54-6,36-106 9,-35 142-12,17 17-5,-35 18-1,18 17 0,-18-52 2,18 17 13,-18 53-13,0 18 4,0-53 4,0 52 2,0-34 2,0-1-3,0 18 4,0 36-5,0-1-12,0 0 14,-36 1-2,1 17-12,-88 0 5,-1 0 3,-299 53 6,-248 17 4,-263 54-6,-72-54 4,336-35-4,282-35-12,-247 0-1,53 0 19,211 0-9,-634-17-8,723-1 3,35 18 4,-282-35 6,246 17 0,213 18 1,52 0 0</inkml:trace>
    </iact:actionData>
  </iact:action>
  <iact:action type="add" startTime="30215">
    <iact:property name="dataType"/>
    <iact:actionData xml:id="d11">
      <inkml:trace xmlns:inkml="http://www.w3.org/2003/InkML" xml:id="stk11" contextRef="#ctx0" brushRef="#br0">3793 9754 0,'0'36'16,"0"16"-9,0 1 2,-36 36 3,19-36-9,17-1 11,-18 37-13,-17 16 28,17-105 40,18-35-61,-17-18 1,17-88 7,0-18 4,0 89-9,0-18-8,0 17-2,0 1 7,0 34 0,17 1 12,1 17-6,-1 18 22,1 0-25,35 141 7,18 36-1,-54-124-2,36 70-12,-53-87 11,18-19 2,-18 1 2,17-36 25,1-35-34,0 36 5,17-36 3,-17 17-2,-1 1-13,-17 0 6,18 35 3,-18-18 24,18 18-18,-1 18-4,18 70 2,18 36 1,-35-36 4,-18-71-5,0 19-7,18-36-6,-1 0 36,1 0-23,17-53-14,71-53 20,-71 53-8,36-35-8,-1 17 2,-70 36 4,18 17 0,-18 1 36,-18 34 0,1-17-38,17 18 4,0 0-9,-18-1 9,18 18 7,0 1-4,18 17-1,-1 0 4,1-36-6,-18 1-10,0 0 21,0-1-2,0 18-4,-18-17 0,1-18-3,17 18 8,0-36 14,0-17-27,0 0 4,35-1 1,-17 1-14,-1 17 6,-17 1 2,36 17 9,-19-18-1,-17 0 20,18 18-15,-18 18-4,18-18-6,-1 0-1,54 0 5,-54 0 1,1 0 0,-18 18 10,35 52-19,-17 18 8,0-35-1,-18-35 17,17-36 23,-17 1-50,0-1 4,0 0 8,0 1-3,0-1-12,0 1 4,0-1 3,0 0 69,0 1-63,18 17 1,-18-18 7</inkml:trace>
    </iact:actionData>
  </iact:action>
  <iact:action type="add" startTime="32579">
    <iact:property name="dataType"/>
    <iact:actionData xml:id="d12">
      <inkml:trace xmlns:inkml="http://www.w3.org/2003/InkML" xml:id="stk12" contextRef="#ctx0" brushRef="#br0">4974 9842 0,'0'-17'13,"18"17"-6,0 0 19,-18-18-20,17 18 3,-17-17 61</inkml:trace>
    </iact:actionData>
  </iact:action>
  <iact:action type="add" startTime="34053">
    <iact:property name="dataType"/>
    <iact:actionData xml:id="d13">
      <inkml:trace xmlns:inkml="http://www.w3.org/2003/InkML" xml:id="stk13" contextRef="#ctx0" brushRef="#br0">3881 9931 0,'18'0'54,"-18"35"-48,0 18 2,0 0 0,0 211 19,17-34 4,1-195-13,-18 0 2,17-35 3,19 0-13,-1-17 5,0-19 0,124-69-14,-106 69 5,0 1 5,53-53 5,-89 52 0,1 36 1</inkml:trace>
    </iact:actionData>
  </iact:action>
  <iact:action type="add" startTime="34572">
    <iact:property name="dataType"/>
    <iact:actionData xml:id="d14">
      <inkml:trace xmlns:inkml="http://www.w3.org/2003/InkML" xml:id="stk14" contextRef="#ctx0" brushRef="#br0">4551 10001 0,'0'18'34,"0"17"-22,0 0 6,0 1 1,0-19-5,0 1-13,0 17-1,0-17 7,0 0 7,18-18 0,-1 17 4,1 18-4,0 1 2,-1-19 0,-17 19 2,-105 87-2,69-105 0,-34 35-15,52-36 13,0-52 27,18-18-29,0-88 4,18 88-1,17-35 3,-17 53-3,0 35-13,-1-18-1,-17 0 5,18 1 6</inkml:trace>
    </iact:actionData>
  </iact:action>
  <iact:action type="add" startTime="36106">
    <iact:property name="dataType"/>
    <iact:actionData xml:id="d15">
      <inkml:trace xmlns:inkml="http://www.w3.org/2003/InkML" xml:id="stk15" contextRef="#ctx0" brushRef="#br0">9225 10142 0,'-17'141'4,"34"-282"-4,-34 335 8,17-141-3,0-17 0,0-19 3,0-70 64,0 0-65,0 0 7,35-193 9,18 157 8</inkml:trace>
    </iact:actionData>
  </iact:action>
  <iact:action type="add" startTime="36358">
    <iact:property name="dataType"/>
    <iact:actionData xml:id="d16">
      <inkml:trace xmlns:inkml="http://www.w3.org/2003/InkML" xml:id="stk16" contextRef="#ctx0" brushRef="#br0">9420 9666 0,'17'18'26,"-17"35"-20,35 0 8,-17-1-1,-18 19-10,0-18-2,18 0 6,-18-18 4,17 36 5,-17-54-1,18-17 15,0-35-17,35 0-4,-36-18 4,1 18 2,-1-1-14,19-17 0,-36 36 15,17-1 2,-17 0-17,18 18 5,-18-17 3</inkml:trace>
    </iact:actionData>
  </iact:action>
  <iact:action type="add" startTime="36878">
    <iact:property name="dataType"/>
    <iact:actionData xml:id="d17">
      <inkml:trace xmlns:inkml="http://www.w3.org/2003/InkML" xml:id="stk17" contextRef="#ctx0" brushRef="#br0">10019 9578 0,'0'35'15,"0"18"-3,35-18-10,-35 18 9,0 35 5,18-17 3,-18-53-5,0 17-10,0 0 5,0-17 28,0 0-20</inkml:trace>
    </iact:actionData>
  </iact:action>
  <iact:action type="add" startTime="37291">
    <iact:property name="dataType"/>
    <iact:actionData xml:id="d18">
      <inkml:trace xmlns:inkml="http://www.w3.org/2003/InkML" xml:id="stk18" contextRef="#ctx0" brushRef="#br0">10372 9666 0,'0'18'37,"0"-1"-29,0 19 9,0-19-3,0 36 5,0-35-4,0-1-13,0 1 2,0 0 6,0 17 7,0 18-2,0 53 2,0-53 1,0 0-2,0-36-5,-18-17-5,18 18 10,-53 0 1,36-18 0,-1 0-1,1 0 1,-1-53 0,18-18-1,0 18 2,0 18-2,18-36-15,34 54 14,-52-1-14,36-17 15,-1 17 0,-17 0 1,-1 18 33,1 0-33,17 36-1,18 52-14,-35 18 14,52 53 0,-52-89 2,0-35-2,-1-35 1,-17-35 42,0 0-51,0 17 7,0-17-14,36-71 16,-19 53-12,1 18 7,70-36 7,-35 36-2,-18 17 0,18 18-2,-18 0 1,-17 0-1,-18 36 2,0 52 0,-35 0-1,-36 0 0,71-52 1,-17-36-1,17 17-15,0 1 38,0-1-12,17 19-21,1-1 8,35 0 3,17 18-16,-34 0 3,-19-53 9,-17 18 24,0 17-25,-17 0 2,-36 1 2,17-19 3,19-17-6,-1 0-10,0 0 4,1 0 9,-18 0-7,-18-17 8,35-1-11,18 0 5,-18 18 3</inkml:trace>
    </iact:actionData>
  </iact:action>
  <iact:action type="add" startTime="47669">
    <iact:property name="dataType"/>
    <iact:actionData xml:id="d19">
      <inkml:trace xmlns:inkml="http://www.w3.org/2003/InkML" xml:id="stk19" contextRef="#ctx0" brushRef="#br0">3316 9948 0,'-17'0'26,"-1"0"-18,1 0 1,-19 0-3,19 18 4,-1 0-5,-17 17 9,17-17-6,-17 17 0,0 35 20,35 89 7,17-71-18,54-35-13,-36-17 5,18-19-3,35 18 8,0-35 2,18 0 2,-18 0 1,-70-17-3,35-36-12,-36 0 1,-17 18 1,18-36 10,-18 1 5,0 17-16,-18 17 5,-52-52 4,17 35 2,-70 18 0,52 17 1,53 18 0</inkml:trace>
    </iact:actionData>
  </iact:action>
  <iact:action type="add" startTime="48929">
    <iact:property name="dataType"/>
    <iact:actionData xml:id="d20">
      <inkml:trace xmlns:inkml="http://www.w3.org/2003/InkML" xml:id="stk20" contextRef="#ctx0" brushRef="#br0">11254 9560 0,'53'-17'74,"0"17"-66,70-36 1,-17 19-1,441-36 21,-265 53 4,-264 0-16,-18 17 2,17 72-5,-17 140 4,0-123-4,0 35-11,0-35-2,-17 17 4,17-17 6,-18 53 4,0-36 3,18-87-4,0-19 4,-17-17 25,-1 0-7</inkml:trace>
    </iact:actionData>
  </iact:action>
  <iact:action type="add" startTime="49633">
    <iact:property name="dataType"/>
    <iact:actionData xml:id="d21">
      <inkml:trace xmlns:inkml="http://www.w3.org/2003/InkML" xml:id="stk21" contextRef="#ctx0" brushRef="#br0">12206 10160 0,'18'-35'32,"17"17"-18,18 0-4,0 1-4,53-18-5,53 17 4,-18 0 3,123-35 8,-69 18 0,-125 17 1</inkml:trace>
    </iact:actionData>
  </iact:action>
  <iact:action type="add" startTime="54753">
    <iact:property name="dataType"/>
    <iact:actionData xml:id="d22">
      <inkml:trace xmlns:inkml="http://www.w3.org/2003/InkML" xml:id="stk22" contextRef="#ctx0" brushRef="#br0">3599 11024 0,'0'-17'45,"0"34"-13,0 19-24,0 16 0,0 37 15,0-36 8,0 70-29,0-105 3,0-1 7,0 1 25,17-18-12,19 0-10,-19 0-3,71 0 0,-35-18 5,-35 18 1,0 0-4,-18-17 53,17-19-57,19-34-3</inkml:trace>
    </iact:actionData>
  </iact:action>
  <iact:action type="add" startTime="55304">
    <iact:property name="dataType"/>
    <iact:actionData xml:id="d23">
      <inkml:trace xmlns:inkml="http://www.w3.org/2003/InkML" xml:id="stk23" contextRef="#ctx0" brushRef="#br0">4040 10954 0,'-18'17'12,"0"1"-4,1 0 3,-1-1 6,0 1 0,18 0 33,0 17-42,0 0 3,18 18 6,0 0 2,-1-35-9,1-1-2,-18 1 7,0 0 45,0-1-59,0 18 17,-18-35 67,18-17-69,0-18-9,0 17 2</inkml:trace>
    </iact:actionData>
  </iact:action>
  <iact:action type="add" startTime="55841">
    <iact:property name="dataType"/>
    <iact:actionData xml:id="d24">
      <inkml:trace xmlns:inkml="http://www.w3.org/2003/InkML" xml:id="stk24" contextRef="#ctx0" brushRef="#br0">4269 11024 0,'0'0'4,"18"0"5,-1 18-4,1 0 4,0 34 9,-1 54-2,-17 0 2,18-71-4,-18 1-12,0-19-1,0 1 33,0-36 19,0-17-45,0-18 2,0 18 0,17-53 6,19-18 3,-36 53-6,17 35-11,-17 1-1,18 17 6,0 0 1,-1-18 10,-17 0-3,53 18 2,-18 18 0,1 35 2,-19 0 1,-17 17-8,0-34 4,0-1 1,0-17 1,0-1 40,0 1-42,0 0-8,36-1 9,-1 1 1,-17-18-3,-1 17 2,-17 1 3,0 0-3,0-1-7,-17 19-6,-1-36-3,0 17 6,1-17 3,17 18 10,-18-18 12,0-18-19,1-52 3,70-18-1,-18 17 1</inkml:trace>
    </iact:actionData>
  </iact:action>
  <iact:action type="add" startTime="57088">
    <iact:property name="dataType"/>
    <iact:actionData xml:id="d25">
      <inkml:trace xmlns:inkml="http://www.w3.org/2003/InkML" xml:id="stk25" contextRef="#ctx0" brushRef="#br0">8890 11077 0,'0'35'33,"0"36"-25,0 17 0,0-35 1,0 53-3,0-53 4,0 0-3,0-36 25,0 1-25,0-71 51,0 0-57,0-53 24,0 54-16,0-19-5,0 36-1,18-1 2,-18 1 0,18 35 68,-1 35-59,-17 36-3,18-18-6,0 88 12,-1-88 0,-17-35-2,0-1 1,35-34 19,-35-19-18,18-17-5,0 18-10,-1 0-1,1 0 7,0-18 0,-1 53 13,-17-36-6,18 36 27,17 18-35,-17 35 5,52 70 5,-52-34 1,0-37 0,-18-34-4,0 0 2,17-18 2,54-36 0,17-69-2,-17-36 1,-18 105-3,-18-34-11,-18 34-3,-17 1 7,18 35 3,-18-18 6,0 1 1,0-1 1,0 36 41,0-1-51,0 1 9,0 0-3,0 52-10,18-34 1,-1-1 4,1 18 8,17 0-3,-17-36 3,-18 1 0,0-36 112,0 1-123,-18-1 10,18-35-1,0 36-13,0-36-1,0 17 5,0 19 7,36-19 0,16-17 2,-16 36 3,-36-1 0,53 53 3,0 54-10,-36-36 4,18 70-13,-17-88-1,17 18 5,-17 0 2,0 18 9,-18-36 0,0-70 28,0-18-37,0 0 6,0-35-11,0 35 10,17-124 4,1 124 0,0 53 1,-1 0 11,1 36-9,17 87-3,-17-70-3,17 18-13,-35-18 0,0-18 7,0-17 0,0-1 12,0 1 0,0-1 42,53 19-46,-35-36 3,35 17-6,-18 19-7,-35-19 26,0 1-16,0 0-4,-18-18-7,18 17-1,-17 1 3,-1 0 0,0-1 20,1 1-26,-1-18 49,0 0-43,1 0 3,-1 0 5</inkml:trace>
    </iact:actionData>
  </iact:action>
  <iact:action type="add" startTime="61359">
    <iact:property name="dataType"/>
    <iact:actionData xml:id="d26">
      <inkml:trace xmlns:inkml="http://www.w3.org/2003/InkML" xml:id="stk26" contextRef="#ctx0" brushRef="#br0">12841 9454 0,'0'0'1,"0"-17"6,0-1 10,0 1-2,0-1 6,0 0 38,0-17-57,-35-18 13,18 35-13,-107-34 24,71 34-19,-53-35-3,18 18 2,-35 17 1,-107-35 9,19 35 1,-54-34 2,124 52-4,-53-18-11,18 18 1,70 0-2,-35 0 3,-195-35 8,125 35 3,-1 0-1,-35 0 2,-17 0-2,140 0 1,-17 53-2,70-36 2,36 1-16,-18 17 1,0-17 4,18 17 3,-88 18 7,17 18 0,18-1 0,35-17 10,17-18-16,1 1-6,0-1 0,-36 35-3,36-34 21,-18 17-21,-17 17 14,34-35-14,-34 54 0,34-54 6,1 18 18,-35 53-22,-1-36 14,36 18-2,-1-17 3,19-18-16,-1 0 8,1 0-5,-19 35 9,19-18 6,17-17-8,-36 18-9,36-18 2,-17 17 5,-19 36 7,36 18 0,-17-1 0,17 1-1,0 17 1,0-71-2,35 54-13,-17-54-1,17 19 5,0-1 4,18 35 10,0 18-6,18-53 0,-1 36 3,36-1 0,-18-34 3,-17-36-8,-18-18-5,35-18-3,0 36-2,18-53 3,159 36 14,17-36-1,53 35-3,88-17 4,-176 17-5,-194-35-10,229 0-1,-141 17 0,1-17 17,16 0-19,319-88 16,-178 18 0,1-18 2,-141 35-12,70-36 1,-35 19 8,18-18 1,-71-1 0,-88 37-3,53-19-12,-53 0-1,17-17 8,1 35 5,-18-52-7,35-19-5,-53 36 6,18 0 4,35-53 5,-52-1-4,-19 37 8,1 16-9,-18 19-7,0-18-4,18-1 2,-18 37 6,0-54 7,0 35-2,0-35-11,-18 36-3,0 17 14,1 0-12,-19-18 15,1 18-2,0-17 4,17 35-5,1 17-12,-1-17 13,-17-1-13,-1 1 13,-52-71-13,0 53 5,35-17 5,-17 17 5,-54 0 3,71 35-11,18-17-7,0 17 1,-1 1 8,-34-1 7,-18-35-3,-54 18 3,107 35-17,-18 0 6,-35-18 2,-53 18 11,88-17-5,35 17-1</inkml:trace>
    </iact:actionData>
  </iact:action>
  <iact:action type="add" startTime="65050">
    <iact:property name="dataType"/>
    <iact:actionData xml:id="d27">
      <inkml:trace xmlns:inkml="http://www.w3.org/2003/InkML" xml:id="stk27" contextRef="#ctx0" brushRef="#br0">4798 10954 0,'18'0'2,"-18"-18"6,17 0 0,-17 1 4,18-1-10,0-52 25,-1-1 9,1 36-15,-18-18-19,0 0 0,0 35 6,0-87 8,0 16 2,0 1-3,0 0 3,-18 35 1,18 35-6,-17-17-7,-1 17 0,0-17-2,-35-18 17,18 0-5,0 18 0,0 0 0,-18-1 0,-35-16 0,-71-37 8,106 72-13,-18-19 5,-70 19-12,88-1 0,-17 18 6,-124 0 5,35 0 2,88 0-15,-17 0 11,-71 0 5,-17 0-2,35 0 1,-18 0 1,71 0-2,-71 18-9,106-1-4,18 1 4,17 0 0,-17-1 1,0 1 10,17 35 3,1-18-10,-36-17-6,35 17-3,-17 18 0,17 0 6,-52 35 9,52-17-2,-35 35-13,53-71 3,-18 53 6,1 71 5,-19 0 1,19 87-1,17-87 1,0 35 0,35-70 0,-17-54 0,17 54-12,-17-71 2,17 17-1,53 89 8,-17-71 4,70 89-2,-53-107 0,35 1 2,-70-54-4,0-17-11,35 0-2,-17 0 6,17 36 1,-17-36-2,35 0 4,335 52 7,-89-16 0,19 17-1,87-18 1,-105-35 1,-159-35-4,-141 35-12,53-36-1,17-52 4,-52 53 4,17-141 8,-53 87-1,-17-69 2,0-36 2,-18 52-7,0 1-7,0-35-2,0 17 0,0 18 1,-18 53 10,-17-53 0,17 53-13,1 52-1,-19-52 5,-17 35 3,-17-70 10,-1 70-1,1 18-6,17 17-7,-35-35-2,35 35 2,35 18 4,-17 0 1</inkml:trace>
    </iact:actionData>
  </iact:action>
  <iact:action type="add" startTime="66897">
    <iact:property name="dataType"/>
    <iact:actionData xml:id="d28">
      <inkml:trace xmlns:inkml="http://www.w3.org/2003/InkML" xml:id="stk28" contextRef="#ctx0" brushRef="#br0">5821 13564 0,'0'-17'38,"0"52"21,0 18-54,0 0 0,0 17 3,0 160 22,18 369 4,-1-475-20,-17 52-12,18-123-1,-18 0 4,18-35 6,-18 17 7,0-17-3,17-54 8,-17-70-13,18-52-5,17 52-4,-17 18 3,35-36 5</inkml:trace>
    </iact:actionData>
  </iact:action>
  <iact:action type="add" startTime="67423">
    <iact:property name="dataType"/>
    <iact:actionData xml:id="d29">
      <inkml:trace xmlns:inkml="http://www.w3.org/2003/InkML" xml:id="stk29" contextRef="#ctx0" brushRef="#br0">6509 13617 0,'0'-17'22,"0"34"6,18 18-25,-18 107 13,0-72-10,0 18 5,-18 71 4,18 0 2,0-18 0,0-18-1,0-52 2,35 0 2,1-54 1,-1-17-10,106 18 3,-17-18 3,87 0 0,-34-53 3,-142 35-7,35-52-6,-17 17-6,-17 18 7,-19-124 11,1 0-4,-18 0 1,-71 1 1,1 87 0,-18 53-1,-36 18 1,71 36-1,-53 34 1,71-35-2,17-35-14</inkml:trace>
    </iact:actionData>
  </iact:action>
  <iact:action type="add" startTime="68434">
    <iact:property name="dataType"/>
    <iact:actionData xml:id="d30">
      <inkml:trace xmlns:inkml="http://www.w3.org/2003/InkML" xml:id="stk30" contextRef="#ctx0" brushRef="#br0">7726 13776 0,'18'0'6,"-1"35"2,1 53 3,17 1-7,1 16 7,-36-16-5,35 34 3,0 36-3,-35-106 2,0 53 30,18 70-34,-1-158 25,-17-54 22,0 19-43,0-36-2</inkml:trace>
    </iact:actionData>
  </iact:action>
  <iact:action type="add" startTime="68844">
    <iact:property name="dataType"/>
    <iact:actionData xml:id="d31">
      <inkml:trace xmlns:inkml="http://www.w3.org/2003/InkML" xml:id="stk31" contextRef="#ctx0" brushRef="#br0">8626 13741 0,'0'70'9,"0"1"-2,-18 88 9,-17 35 1,17-71-2,18 1 9,0-89-14,0-18-5,0 36-1,18-35 21,-1 0-25,1-18 32,17-36-16,71-87 2,-53 17-2,-18 53 1,1-53 2,-36 53-6,0 0-11,0 36-1,0-54 3,0 18 9,-36-35 8,19 53-11,-1 17-5,0 18-1,18-17 0,-17 17 3</inkml:trace>
    </iact:actionData>
  </iact:action>
  <iact:action type="add" startTime="69439">
    <iact:property name="dataType"/>
    <iact:actionData xml:id="d32">
      <inkml:trace xmlns:inkml="http://www.w3.org/2003/InkML" xml:id="stk32" contextRef="#ctx0" brushRef="#br0">9402 13723 0,'0'0'1,"18"141"17,-1-53-16,1-17 17,-18 52-8,35-17-8,-17 71-2,-18-142 11,0 35-11,17 36 15,-17-88 17,18-18-2,-18-35-24,18-1 10,-1 1-6,1-18-7,17 0-2,-17 18 2</inkml:trace>
    </iact:actionData>
  </iact:action>
  <iact:action type="add" startTime="69801">
    <iact:property name="dataType"/>
    <iact:actionData xml:id="d33">
      <inkml:trace xmlns:inkml="http://www.w3.org/2003/InkML" xml:id="stk33" contextRef="#ctx0" brushRef="#br0">9966 13741 0,'0'0'0,"18"17"4,-18 1 6,0 70 0,18 71 8,-18 0-2,0-36-2,0-88-11,0 36-1,0-18 3,0-18 4,0-17 6,0-1 56,0-34-38,17-18-23</inkml:trace>
    </iact:actionData>
  </iact:action>
  <iact:action type="add" startTime="70204">
    <iact:property name="dataType"/>
    <iact:actionData xml:id="d34">
      <inkml:trace xmlns:inkml="http://www.w3.org/2003/InkML" xml:id="stk34" contextRef="#ctx0" brushRef="#br0">10654 13705 0,'0'0'3,"18"18"0,0 17 0,-1 18 9,18 35 3,-17 71 2,35 35-1,-35-70 2,-1-1-1,-17-105-3,0 35-12,0-36 4,0 1 5,18 0 5</inkml:trace>
    </iact:actionData>
  </iact:action>
  <iact:action type="add" startTime="71964">
    <iact:property name="dataType"/>
    <iact:actionData xml:id="d35">
      <inkml:trace xmlns:inkml="http://www.w3.org/2003/InkML" xml:id="stk35" contextRef="#ctx0" brushRef="#br0">10266 15011 0,'0'-18'2,"18"18"76,-1 0-70,36 0-3,141-18 27,-141 18 0,194-17-30,-159-1 3,-35 18 6,18-18 5,-71 1 19,-18 17 54,-17 17-81,0 1-2,-18 17 8,-18 1 1,18-19 2,36 1-1,34-18 57,1-18-63,-18 1-2,35-1 2,1 0 4,-1 1-12,35-1-1,-17 0 5,0 18 2,71-35 10,-89 35-11,-17 0 4,-18-17 12,0-1 4,-18 18 3,0 18-24,-17-1 8,17 1 3,-35-1-12,36-17 0,-1 0-1,-35 0 17,36 0-5,-1 0-2,18 18 5,18-36 29,-1 1-42,1-1 6,0-17 2,-1 17 4</inkml:trace>
    </iact:actionData>
  </iact:action>
  <iact:action type="add" startTime="73841">
    <iact:property name="dataType"/>
    <iact:actionData xml:id="d36">
      <inkml:trace xmlns:inkml="http://www.w3.org/2003/InkML" xml:id="stk36" contextRef="#ctx0" brushRef="#br0">13371 13282 0,'0'-18'9,"0"71"30,0 18-32,0 105-3,17-52 4,-17 17 0,0-71 1,0 230 19,0-211 6,0-72-1,0-52 27</inkml:trace>
    </iact:actionData>
  </iact:action>
  <iact:action type="add" startTime="74343">
    <iact:property name="dataType"/>
    <iact:actionData xml:id="d37">
      <inkml:trace xmlns:inkml="http://www.w3.org/2003/InkML" xml:id="stk37" contextRef="#ctx0" brushRef="#br0">13300 13600 0,'18'0'71,"35"-18"-64,-18 18-1,53 0 4,159-35 7,141 35 0,-106 0-1,177 0 0,-212 0-14,-141 0 15,211 0 0,248 0-16,-283 0 12,35 0-10,354-18 14,52 18-3,-123 0 1,-142 0 2,1 0 1,105-35-1,-193 35 4,-142 0-6,-70 0 1,-18 0 0,-53 0 4,-70 0-8,-1 0-9,1 0 129,0 35-122,-18 0-4,0 18 10,0 0-1,0 53-11,0-35 1,0-1 5,-53 106 8,35 1-4,0-1 5,18-70-16,0-18 3,-17-35 2,17 53 10,0-18-7,0-17-10,0-36 1,0-17 14,-18-18 54,0 0-54,1-36-2,-160 1 6,-34 35-5,-1 0 1,-105 0-1,-107 0 1,-34 0 2,-19 53 0,230-53-4,71 35-13,-141 1 0,175-36 7,-175 17 0,-1 19 9,72-36-1,-301 52-12,194-16 3,212-36 1,-529 0 6,317 17 3,-71-17-1,160 0 0,17 18 1,-18-18 6,71 0-13,-88 0-5,141 0 1,0 0-1,-141 0 13,140 0 1,54 0-5,71 0 19,17-18-16,0-105 0,0 17 3,0-35-7,0 0 3,70-53-1,1-18 4,17 53-2,-70 106-2,-1 18-13,-17 18 15</inkml:trace>
    </iact:actionData>
  </iact:action>
  <iact:action type="add" startTime="76620">
    <iact:property name="dataType"/>
    <iact:actionData xml:id="d38">
      <inkml:trace xmlns:inkml="http://www.w3.org/2003/InkML" xml:id="stk38" contextRef="#ctx0" brushRef="#br0">19615 13670 0,'17'71'46,"-17"-36"-40,0 53 1,36 71 0,-19-71 1,-17 53 2,0-35-6,0 282 22,0-159 9,0-211-18,0 0-2,0-54 76</inkml:trace>
    </iact:actionData>
  </iact:action>
  <iact:action type="add" startTime="77543">
    <iact:property name="dataType"/>
    <iact:actionData xml:id="d39">
      <inkml:trace xmlns:inkml="http://www.w3.org/2003/InkML" xml:id="stk39" contextRef="#ctx0" brushRef="#br0">20497 12453 0,'-18'0'1,"-17"0"4,0 35 2,-1 1 1,-17 17 0,18-1 4,-18 1-8,0 0 9,18 18-4,-18-36-2,53-17-1,0 17 26,0 18 0,0 0-15,0-35-1,0-1-1,0 1-7,0-1-7,0 1 0,18 0 20,-1-18-20,36 17 15,18-17 3,-36 0-3,18 0 0,-18-17 7,-17-1-13,-18 0-6,18 1 10,17-18 5,-18 17-6,1 0-9,-18-17 1,18 17 20,-18 1-1,0-1 69,0 0-77,0 1-15,17-19 15,-17 19 1,0-18-1,0 17 0,0 0 2,0 1 165,0-1-177,0 0 21,0 1-25,0-19 13,0 19 0,0-1 4,-17 18-4,17-17 1,-18 17 8</inkml:trace>
    </iact:actionData>
  </iact:action>
  <iact:action type="add" startTime="79386">
    <iact:property name="dataType"/>
    <iact:actionData xml:id="d40">
      <inkml:trace xmlns:inkml="http://www.w3.org/2003/InkML" xml:id="stk40" contextRef="#ctx0" brushRef="#br0">20320 13899 0,'0'18'7,"18"17"1,-18 18-1,0 0 5,18 18-9,-18-18 9,0 0-10,17 35 6,-17-35 1,0 88 18,0-35 8,0-89-19</inkml:trace>
    </iact:actionData>
  </iact:action>
  <iact:action type="add" startTime="79935">
    <iact:property name="dataType"/>
    <iact:actionData xml:id="d41">
      <inkml:trace xmlns:inkml="http://www.w3.org/2003/InkML" xml:id="stk41" contextRef="#ctx0" brushRef="#br0">19050 14041 0,'0'17'28,"0"71"-26,0-17 6,0 0 3,0-19-6,0 37 7,0-36-7,0-1 3,0-16 2,0 52 18,0-70 1,0-1-28</inkml:trace>
    </iact:actionData>
  </iact:action>
  <iact:action type="add" startTime="80399">
    <iact:property name="dataType"/>
    <iact:actionData xml:id="d42">
      <inkml:trace xmlns:inkml="http://www.w3.org/2003/InkML" xml:id="stk42" contextRef="#ctx0" brushRef="#br0">18239 14146 0,'0'53'48,"0"-17"-42,0-1-1,0 0 2,0 18 1,0 0 5,0-18 16,-18 36-27,18-18 31,-17-36-14,17 1-2,-18-18-2,18 18-14,0-1 13</inkml:trace>
    </iact:actionData>
  </iact:action>
  <iact:action type="add" startTime="81928">
    <iact:property name="dataType"/>
    <iact:actionData xml:id="d43">
      <inkml:trace xmlns:inkml="http://www.w3.org/2003/InkML" xml:id="stk43" contextRef="#ctx0" brushRef="#br0">17974 14993 0,'-17'35'94,"-1"1"-87,18 34 1,0-52-2,0 52 2,-18-34 0,18-19-1,0 1 1,0 0 2,0 17-4,0 0 23,0-17 4,0-1-23,0 1-8,0 0 20,0-1 10,18-17-1,70 0-14,18 0-1,53 36 0,70-36 0,53 35 2,106-17 0,-211-18-5,-1 0-10,-70 0-2,106 0 11,-54 0-10,19 0 15,-54 0-2,-87 0 5,17 0-3,-1 0 0,-16 0-4,-19 0-9,1 17-3,0-17 6,17 0-1,0 0 10,18 0-1,0 0-12,18 0-2,-1 0 5,18 0 3,36 0 10,-18 18-2,-89-18 1,1 0-8,0 0 9,-18-18 2,17 1-3,1 17-1,-18-18 10,0 0-9,0 1-3,0-19 2,0 19-2,0-1-13,35-53-1,-35 36 7,18-18-2,-18-35 11,0-18-1,0 36 4,0 17 0,0 17-9,0 19-6,0-1-2</inkml:trace>
    </iact:actionData>
  </iact:action>
  <iact:action type="add" startTime="88626">
    <iact:property name="dataType"/>
    <iact:actionData xml:id="d44">
      <inkml:trace xmlns:inkml="http://www.w3.org/2003/InkML" xml:id="stk44" contextRef="#ctx0" brushRef="#br0">15381 8767 0,'0'-18'39,"18"18"-17,0 35-7,-1 0-7,-17 1 1,0 52 14,0-53 9,0 212-30,18-194 2,-18-18 7,0 89 9,0-18-2,0-53-7,0-18-7,0 18-2,0-18 4,18 0 3,-18 18 6,0 18 1,0-36 2,0 0-4,0 1 10,0-19-8,0-52 276,0 17-285</inkml:trace>
    </iact:actionData>
  </iact:action>
  <iact:action type="add" startTime="89981">
    <iact:property name="dataType"/>
    <iact:actionData xml:id="d45">
      <inkml:trace xmlns:inkml="http://www.w3.org/2003/InkML" xml:id="stk45" contextRef="#ctx0" brushRef="#br0">15417 8802 0,'17'0'162,"1"0"-155,17 0-2,1 0 4,211 0 19,-142 0 5,372 0-32,-301 0 6,106 0 17,142 0-22,175 0 13,-140 0 1,70-35 0,-141 35 1,-70-18 0,52 0 1,-158 18-3,123 0 2,18 0 1,35 0-3,-36 0 2,-52-35 2,-159 35-1,71 0-12,-88-18-4,-19 18 6,107-17 9,-18 17-3,-70 0 3,-72 0 0,54 0-2,0 0 2,53 0-1,0 0 1,-106 0 0,17 0-8,-52 0-2,-1 70 110,-17-17-109,0 0 6,0 18-2,0 34 6,0-16-3,0-1 3,0-18-4,0-17-9,0 18 1,0-1-4,0-17 20,0 36-21,-17-1 15,17-35 0,0-36 1,-36 19 76,19-19-88,-36 18 3,0 1 4,-123 17 3,-89 17 1,-211 18 1,-159-35-1,-406-17 2,477-1-2,123-35 1,-177 18 0,160-18 1,175 0-3,-175 35 1,-107-18 1,-70 19 1,318-36-4,140 0 3,-158 17-16,230-17 7,34 0 1,-52 0 6,52 0 7,53 0-10,1 0-6,-1 0 5,0 0 7,1 0-4,-19 0-12,19 0 4,-18 0 4,-1 0 8,19 0-3,-1 0 103,18-17-103</inkml:trace>
    </iact:actionData>
  </iact:action>
  <iact:action type="add" startTime="94586">
    <iact:property name="dataType"/>
    <iact:actionData xml:id="d46">
      <inkml:trace xmlns:inkml="http://www.w3.org/2003/InkML" xml:id="stk46" contextRef="#ctx0" brushRef="#br0">15064 8220 0,'0'17'35,"0"19"-27,0-1 0,0 18 1,0 0-2,0 0 2,0-18 1,0-17-5,18 52 21,34-17 7,-34-53-13,0 0-2,-1 0 0,19-18-6,-1-17 2,36 0-13,-54 0 6,36-18 2,-35 17 11,-1 1-3,-17 0 0,18 35 1,-18-18-7,0 1 23,0-19-33,-18 36 15,-35-17 1,1 17 0,34-18-13,0 18 9</inkml:trace>
    </iact:actionData>
  </iact:action>
  <iact:action type="add" startTime="97530">
    <iact:property name="dataType"/>
    <iact:actionData xml:id="d47">
      <inkml:trace xmlns:inkml="http://www.w3.org/2003/InkML" xml:id="stk47" contextRef="#ctx0" brushRef="#br0">24289 7867 0,'0'0'0,"-35"0"9,-36 18 2,36-1-3,0 1 0,17-18-2,0 18 2,1-1 0,-1 1-2,0-18 2,18 17-1,-17 1 18,-1 35 8,18 0-17,0 0 1,0-18 0,0 0 3,18-17-8,-1-18-8,1 18-2,0-18 3,-1 0 6,36 35 4,88 0-1,-70-35 2,52 0 1,19 0 1,52-35 5,-141 0-14,-18-1-3,-18 19-3,19-19 0,-19 19 2,-17-18 13,0-18-3,0-18 1,0 1 1,-35 17 0,-71-36-1,53 54-14,-70-18 14,-36 36-1,89-1-11,-124 18-3,17 0 10,1 0-10,105 0 15</inkml:trace>
    </iact:actionData>
  </iact:action>
  <iact:action type="add" startTime="99071">
    <iact:property name="dataType"/>
    <iact:actionData xml:id="d48">
      <inkml:trace xmlns:inkml="http://www.w3.org/2003/InkML" xml:id="stk48" contextRef="#ctx0" brushRef="#br0">15170 8396 0,'0'-18'76,"17"18"-68,1-35 19,53 0 6,-36 35-16,-17 0 0,-1 0-2,1 0-13,-1 0 6,1 0 38,-18 35-29,18 53 0,-18-35 0,0 0-16,0 53 9,0-53-3,0 0 5,0-18 5,0-17-3,0-1 4,0 1 87</inkml:trace>
    </iact:actionData>
  </iact:action>
  <iact:action type="add" startTime="99824">
    <iact:property name="dataType"/>
    <iact:actionData xml:id="d49">
      <inkml:trace xmlns:inkml="http://www.w3.org/2003/InkML" xml:id="stk49" contextRef="#ctx0" brushRef="#br0">15258 8572 0,'35'-17'77,"1"-1"-70,-1 18 1,18-35 8,-36 35 0,72 0-15,-37 0 6,-16 0 4,17 0 4,-36 0 3</inkml:trace>
    </iact:actionData>
  </iact:action>
  <iact:action type="add" startTime="101975">
    <iact:property name="dataType"/>
    <iact:actionData xml:id="d50">
      <inkml:trace xmlns:inkml="http://www.w3.org/2003/InkML" xml:id="stk50" contextRef="#ctx0" brushRef="#br0">16122 9296 0,'0'17'66,"0"1"-49,0 17-8,0 18-2,0 35 19,-17 18 5</inkml:trace>
    </iact:actionData>
  </iact:action>
  <iact:action type="add" startTime="102456">
    <iact:property name="dataType"/>
    <iact:actionData xml:id="d51">
      <inkml:trace xmlns:inkml="http://www.w3.org/2003/InkML" xml:id="stk51" contextRef="#ctx0" brushRef="#br0">16334 9155 0,'0'0'8,"18"17"-5,-18 36 6,17-18-5,-17 18 14,0-17-12,18 17 5,-18-1 7,0 1-2,0-35-1,0 0 8,0-1-14</inkml:trace>
    </iact:actionData>
  </iact:action>
  <iact:action type="add" startTime="102860">
    <iact:property name="dataType"/>
    <iact:actionData xml:id="d52">
      <inkml:trace xmlns:inkml="http://www.w3.org/2003/InkML" xml:id="stk52" contextRef="#ctx0" brushRef="#br0">16634 9155 0,'17'0'7,"-17"53"-2,18-18 3,0 0 8,-18 18 1,17 70-16,-17-87 5,0 17 4,18 17 7,-18-17-1,0-35 5,0-1 49</inkml:trace>
    </iact:actionData>
  </iact:action>
  <iact:action type="add" startTime="105628">
    <iact:property name="dataType"/>
    <iact:actionData xml:id="d53">
      <inkml:trace xmlns:inkml="http://www.w3.org/2003/InkML" xml:id="stk53" contextRef="#ctx0" brushRef="#br0">18239 9349 0,'0'17'69</inkml:trace>
    </iact:actionData>
  </iact:action>
  <iact:action type="add" startTime="106226">
    <iact:property name="dataType"/>
    <iact:actionData xml:id="d54">
      <inkml:trace xmlns:inkml="http://www.w3.org/2003/InkML" xml:id="stk54" contextRef="#ctx0" brushRef="#br0">18045 9260 0,'0'0'1,"-159"212"32,106-106-18,53-71-13,0 0 16,0-17 0,36-18 51,-19 0-61,54-18 0,35-34 6,17-1 1,-35 17 2,-70 19 2,-18-1-1,0 0-3,0 1 10</inkml:trace>
    </iact:actionData>
  </iact:action>
  <iact:action type="add" startTime="106782">
    <iact:property name="dataType"/>
    <iact:actionData xml:id="d55">
      <inkml:trace xmlns:inkml="http://www.w3.org/2003/InkML" xml:id="stk55" contextRef="#ctx0" brushRef="#br0">18662 9243 0,'0'0'1,"36"70"2,-1-17 5,0 35 0,-35-17 2,18-18-3,-1 35 0,1 0 2,-18-35-4,0 0 2,18 0 25,-18-35 1,17-18-11,19 0-12</inkml:trace>
    </iact:actionData>
  </iact:action>
  <iact:action type="add" startTime="107171">
    <iact:property name="dataType"/>
    <iact:actionData xml:id="d56">
      <inkml:trace xmlns:inkml="http://www.w3.org/2003/InkML" xml:id="stk56" contextRef="#ctx0" brushRef="#br0">19826 9437 0,'-35'17'6,"35"1"11,-35 0-2,17 35-13,-17 0 4,35-18 0,0 0 2,0 0 8,0 1 12,0-19 6,53-52-17,-35 0-2,34-53-13,-34 52 4,0 1 4,-18 17 7,17-35-1,-17 18 8,-17 0-15,17 17-2,-18 18-4</inkml:trace>
    </iact:actionData>
  </iact:action>
  <iact:action type="add" startTime="107676">
    <iact:property name="dataType"/>
    <iact:actionData xml:id="d57">
      <inkml:trace xmlns:inkml="http://www.w3.org/2003/InkML" xml:id="stk57" contextRef="#ctx0" brushRef="#br0">20020 9208 0,'36'0'5,"-19"17"7,19 18 4,-19 36 5,1 35-16,0-36-2,-1-17 3,1-17-1,-18-1 5,17 35 8,1-52 0,-18 17-1,0-17-4,0 0 7</inkml:trace>
    </iact:actionData>
  </iact:action>
  <iact:action type="add" startTime="109204">
    <iact:property name="dataType"/>
    <iact:actionData xml:id="d58">
      <inkml:trace xmlns:inkml="http://www.w3.org/2003/InkML" xml:id="stk58" contextRef="#ctx0" brushRef="#br0">13565 16616 0,'0'-18'12,"0"53"32,0 18-38,0 0 2,0 0-1,0 0 1,0 18 27,0 158-33,0-176 29,0 70-28,0-87-3,0-19 13,0 19 4,0-1-15,17-18 13,-17 1 22,18-18-11,17 0-14,106 0-1,0 0-6,-35 0 6,265-88 5,264 35 1,-159 35 0,88-17-1,-176 35 4,53-35-6,18 35-10,-247 0 1,176-35 4,0 35 7,141-18 0,-247-17 0,89 17 1,52-17 3,-335 35-2,230 0-15,-195 0 2,-52-18 16,87 18-20,-16 0 17,16 0-4,19 0 2,52 0 1,-35 18 0,-88-18-1,-18 0 0,-53 0 2,-17 0-1,0 0-1,-18-53 0,0 0 1,17-18 2,1 18 0,-18 18-15,0-35 1,0 52 1,17-53 0,-17 54 2,0-89 9,0 18-1,0 0 1,0 17-1,0-17 1,0 52 0,-17 1 0,-1 18-2,1-1-13,-1-17-1,0 17 6,1 18 0,-19-35 10,-17 17-1,-105 18 10,122 0-17,-122 0-3,17 0-3,17 0 4,-17 0 9,-71 0-14,-35 0 14,-211 0-15,105 35 6,106-35 5,-247 18 3,-141-18 1,177 35-1,-1 18 2,-88-18-1,53 18 5,247-53-9,71 0-8,-71 0 1,71 0 18,-18 18-22,70-18 16,18 18 1,53-18-16,-17 17 16,17-17-6,18 18-6,-18-18-3,0 0 1,-18 0 15,36 18-18,-212 17 19,123-35-3,-34 0-2,70 0 1,70 0 0</inkml:trace>
    </iact:actionData>
  </iact:action>
  <iact:action type="add" startTime="111453">
    <iact:property name="dataType"/>
    <iact:actionData xml:id="d59">
      <inkml:trace xmlns:inkml="http://www.w3.org/2003/InkML" xml:id="stk59" contextRef="#ctx0" brushRef="#br0">14870 16686 0,'0'53'56,"0"0"-51,0 35 3,0-17 0,0 17 5,0-35-11,0 88 25,0-88 8,-18-71 5,18 1-31,0-36 8</inkml:trace>
    </iact:actionData>
  </iact:action>
  <iact:action type="add" startTime="111940">
    <iact:property name="dataType"/>
    <iact:actionData xml:id="d60">
      <inkml:trace xmlns:inkml="http://www.w3.org/2003/InkML" xml:id="stk60" contextRef="#ctx0" brushRef="#br0">15364 16704 0,'0'35'6,"0"18"4,0 71 14,-18-71-15,1 0-7,-1 17-1,18-17 7,-35-18-1,35-17 9,0 17 15,0-17-30,53-18 16,17-35 1,18-36-2,-17 18 0,-18 0 3,-53 36-6,17-1-10,1 0-2,-18 1 5,18-36 3,-1 0 7,-17-18 1,-17 1 1,-19-19 3,19 54-11,-1 35-4,0-17-3,18-1 2,-17 0 1</inkml:trace>
    </iact:actionData>
  </iact:action>
  <iact:action type="add" startTime="112533">
    <iact:property name="dataType"/>
    <iact:actionData xml:id="d61">
      <inkml:trace xmlns:inkml="http://www.w3.org/2003/InkML" xml:id="stk61" contextRef="#ctx0" brushRef="#br0">15822 16598 0,'0'35'0,"36"18"7,-36 0 8,17 71 1,19 17 1,-19-71 3,-17-52-3,0 0 2,36-36 30</inkml:trace>
    </iact:actionData>
  </iact:action>
  <iact:action type="add" startTime="112906">
    <iact:property name="dataType"/>
    <iact:actionData xml:id="d62">
      <inkml:trace xmlns:inkml="http://www.w3.org/2003/InkML" xml:id="stk62" contextRef="#ctx0" brushRef="#br0">16369 16633 0,'-17'36'5,"-1"17"6,-17 70 5,17-17 5,18-53-9,0-35-4,0 34-4,0-34 18,71 0-20,-19-1 3,37-17 5,69 0 7,-16-35 2,-107 17-7,0 1-9,-17 17-1,-1-35 12,1-89 4,-18 71-5,0-53-10,0 53-2,0-35 4,-35-53 8,-71 0 0,35 88 3</inkml:trace>
    </iact:actionData>
  </iact:action>
  <iact:action type="add" startTime="113602">
    <iact:property name="dataType"/>
    <iact:actionData xml:id="d63">
      <inkml:trace xmlns:inkml="http://www.w3.org/2003/InkML" xml:id="stk63" contextRef="#ctx0" brushRef="#br0">18027 16598 0,'0'106'5,"0"-71"5,0 71-3,0 71 21,0 69-27,18-69 34,-18-160-19,18-69 12,-1-1-20,36-36 8,-35 37-3</inkml:trace>
    </iact:actionData>
  </iact:action>
  <iact:action type="add" startTime="114024">
    <iact:property name="dataType"/>
    <iact:actionData xml:id="d64">
      <inkml:trace xmlns:inkml="http://www.w3.org/2003/InkML" xml:id="stk64" contextRef="#ctx0" brushRef="#br0">18768 16492 0,'0'36'2,"18"17"2,-18 35 5,17-18 7,-17 19-1,0 87-14,0-88 5,0-35 5,0 35 4,0-70 6,18-36 28,0-17-33,-1 0-3</inkml:trace>
    </iact:actionData>
  </iact:action>
  <iact:action type="add" startTime="114412">
    <iact:property name="dataType"/>
    <iact:actionData xml:id="d65">
      <inkml:trace xmlns:inkml="http://www.w3.org/2003/InkML" xml:id="stk65" contextRef="#ctx0" brushRef="#br0">19685 16457 0,'0'0'0,"36"35"8,-36 1-6,35 34 14,-35-35-14,18 36 3,-18-18 5,17 18-3,-17 17 2,0-35-2,0 88 23,0-124-24,0 36 24,0-35-17</inkml:trace>
    </iact:actionData>
  </iact:action>
  <iact:action type="add" startTime="114826">
    <iact:property name="dataType"/>
    <iact:actionData xml:id="d66">
      <inkml:trace xmlns:inkml="http://www.w3.org/2003/InkML" xml:id="stk66" contextRef="#ctx0" brushRef="#br0">20797 16510 0,'0'35'2,"35"53"0,-17-17 6,-1 17-1,1 36 3,-1-71-3,-17 88 18,0-124 6,18 54-27,-18-53 7</inkml:trace>
    </iact:actionData>
  </iact:action>
  <iact:action type="add" startTime="115608">
    <iact:property name="dataType"/>
    <iact:actionData xml:id="d67">
      <inkml:trace xmlns:inkml="http://www.w3.org/2003/InkML" xml:id="stk67" contextRef="#ctx0" brushRef="#br0">21749 15681 0,'0'-18'70,"53"18"-61,-18-17 22,142-19-30,-19 19 33,-140-1-15,0 18 35,-1 35-38,19 18-6,-1 88 8,-35-52-2,18 52 1,-18 0-1,0-53 1,0-53-1,17-17-15,-34-18 117</inkml:trace>
    </iact:actionData>
  </iact:action>
  <iact:action type="add" startTime="116404">
    <iact:property name="dataType"/>
    <iact:actionData xml:id="d68">
      <inkml:trace xmlns:inkml="http://www.w3.org/2003/InkML" xml:id="stk68" contextRef="#ctx0" brushRef="#br0">22031 16016 0,'36'0'80,"-1"-18"-72,0 18 5,0-17-11,142-36 26,-89 18 5</inkml:trace>
    </iact:actionData>
  </iact:action>
  <iact:action type="add" startTime="117709">
    <iact:property name="dataType"/>
    <iact:actionData xml:id="d69">
      <inkml:trace xmlns:inkml="http://www.w3.org/2003/InkML" xml:id="stk69" contextRef="#ctx0" brushRef="#br0">13512 16157 0,'-36'0'10,"1"18"-2,0-1 0,-18 1-3,-18 17 4,19-17-1,-1 0-1,0 35 0,35-53-1,0 0 4,-17 17 19,35 1-28,0 88 32,0-71-16,0 0 3,0-17-7,0 0-7,18-1 2,-18 1-7,17-18 4,1 17 9,88-17 4,-53 0-3,17 0-8,36 0-1,-71 0-4,18-17 7,-35-1 0,17 1 10,-17-19-4,17-17 0,-17-17 4,-18-36 0,0 35-2,-88 18-1,-18 18-2,18 35 2,35 0 1,0 0 3,18 0-8,35 18-6,-18-1-5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4-23T00:25:34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907">
    <iact:property name="dataType"/>
    <iact:actionData xml:id="d0">
      <inkml:trace xmlns:inkml="http://www.w3.org/2003/InkML" xml:id="stk0" contextRef="#ctx0" brushRef="#br0">15064 3369 0,'0'35'78,"0"1"-72,0 16 1,18 1 3,-18 36-4,0 52 16,0 494 11,0-441-16,0 159 0,-36-71-1,36 0 3,-17 88-2,-19-264-5,36 53-9,-17 17-1,17-123 5,-18 88-1,18 1 12,0-72-2,-35 71-12,35-88 3,0 18-2,-18 34 15,1-16-4,17 34 0,0-17-1,-18 17 2,18-105 0,-18 88-16,18-53 13,0-18-13,-17 36 15,17-54 22,0-34 17,0-1-47,0-17-1,0-1 3</inkml:trace>
    </iact:actionData>
  </iact:action>
  <iact:action type="add" startTime="18782">
    <iact:property name="dataType"/>
    <iact:actionData xml:id="d1">
      <inkml:trace xmlns:inkml="http://www.w3.org/2003/InkML" xml:id="stk1" contextRef="#ctx0" brushRef="#br0">14623 7161 0,'0'18'41,"0"35"-32,0 0-2,0 141 9,18-35 1,-1-1-2,1-16 1,17 16 0,-17-70 1,-18-70 0,17 0 0,1-18-1,17-18 1,1-70-3,140-159-11,-70 123 3,0 1 3,105-177 7,-17 53 0,-35 36 2,-88 105 2,-54 53-8,1 35-10,-18 1 0,0-1 11</inkml:trace>
    </iact:actionData>
  </iact:action>
  <iact:action type="add" startTime="19905">
    <iact:property name="dataType"/>
    <iact:actionData xml:id="d2">
      <inkml:trace xmlns:inkml="http://www.w3.org/2003/InkML" xml:id="stk2" contextRef="#ctx0" brushRef="#br0">21290 7179 0,'18'0'38,"0"0"51,-1-18-59,1-52-21,0 17-3,-18-53 2,17 18-1,19-88 5,-36 87-8,17-405 22,1-193 8,-18 334-15,0 70-6,0 107-10,0-36-2,0 71 6,0-35 3,0-247 4,0 105 1,0 124 3,-18-35-1,1 70 2,17 88-6,0 19-8,-36-1-2,19 0 4,17-18-2,0 54 9,-18-54 5,0 36-14,18 17-2,0 0 4,0 1 9</inkml:trace>
    </iact:actionData>
  </iact:action>
  <iact:action type="add" startTime="20655">
    <iact:property name="dataType"/>
    <iact:actionData xml:id="d3">
      <inkml:trace xmlns:inkml="http://www.w3.org/2003/InkML" xml:id="stk3" contextRef="#ctx0" brushRef="#br0">21343 2258 0,'0'35'30,"-17"18"-14,-1 18 2,-17-36-4,0 53-10,35-70 7,0-1-10,-18 54 16,-35-18 0,35 17-1,1-34 3,-1-19 0,18-34 69,0-36-80,0-18-1,0 18 6,18 18-2,-1-36-8,1-52 1,17 35 8,1-106 4,34 0 2,-52 141-17,-1-35 6,1-1 1,17 19 8,-35 35 0,18 35 1,-18 17 36,18 18-46,-1 36 3,1-36 4,-1 18 2,36 35-15,-17-17 5,-1-1 3,18 36 7,0-18 2,-36-35 2,-17-35-7,18 0-8,-18-1-2,0 1 3,18-18 12,-1 18-8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20</a:t>
            </a:r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403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21</a:t>
            </a:r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608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22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813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23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01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24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22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25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42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30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451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14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17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15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379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17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789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27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83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62816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28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04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78503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29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24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97489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18</a:t>
            </a: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3994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19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0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199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 title="Page Number Shape"/>
          <p:cNvSpPr/>
          <p:nvPr/>
        </p:nvSpPr>
        <p:spPr bwMode="auto">
          <a:xfrm>
            <a:off x="8736012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685" y="1143294"/>
            <a:ext cx="527577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58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6685" y="5537926"/>
            <a:ext cx="527577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800" b="0" i="1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6685" y="6314441"/>
            <a:ext cx="1197467" cy="365125"/>
          </a:xfrm>
        </p:spPr>
        <p:txBody>
          <a:bodyPr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0444" y="6314441"/>
            <a:ext cx="3842012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416217"/>
            <a:ext cx="407987" cy="365125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22C24697-BF48-4A80-8444-C086273F049A}" type="slidenum">
              <a:rPr lang="en-GB" altLang="en-US" smtClean="0"/>
              <a:pPr/>
              <a:t>‹#›</a:t>
            </a:fld>
            <a:endParaRPr lang="en-GB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0391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69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86200" y="640080"/>
            <a:ext cx="4686299" cy="558414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25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93074" y="642931"/>
            <a:ext cx="1835003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42933"/>
            <a:ext cx="5303009" cy="46781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02140" y="5927132"/>
            <a:ext cx="2861142" cy="365125"/>
          </a:xfrm>
        </p:spPr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902140" y="6315950"/>
            <a:ext cx="286114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5607593"/>
            <a:ext cx="407987" cy="365125"/>
          </a:xfrm>
        </p:spPr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" y="6199730"/>
            <a:ext cx="769500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4075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9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 title="Page Number Shape"/>
          <p:cNvSpPr/>
          <p:nvPr/>
        </p:nvSpPr>
        <p:spPr bwMode="auto">
          <a:xfrm>
            <a:off x="8736012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755" y="2571723"/>
            <a:ext cx="6222491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58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0755" y="1393748"/>
            <a:ext cx="6301072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7216" y="6314440"/>
            <a:ext cx="1197467" cy="365125"/>
          </a:xfrm>
        </p:spPr>
        <p:txBody>
          <a:bodyPr/>
          <a:lstStyle>
            <a:lvl1pPr>
              <a:defRPr sz="900">
                <a:solidFill>
                  <a:schemeClr val="accent1"/>
                </a:solidFill>
              </a:defRPr>
            </a:lvl1pPr>
          </a:lstStyle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60755" y="6314441"/>
            <a:ext cx="4860170" cy="365125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6012" y="1620761"/>
            <a:ext cx="407987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" y="6178167"/>
            <a:ext cx="7683245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724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200" y="540628"/>
            <a:ext cx="4686300" cy="24889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3712467"/>
            <a:ext cx="4686300" cy="24822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1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7784"/>
            <a:ext cx="2873502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58065"/>
            <a:ext cx="4690872" cy="913212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86200" y="1526122"/>
            <a:ext cx="4690872" cy="17515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6200" y="3700828"/>
            <a:ext cx="4690872" cy="913759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6200" y="4669432"/>
            <a:ext cx="4690872" cy="17521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807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89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56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55479"/>
            <a:ext cx="2879082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564147"/>
            <a:ext cx="46863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" y="2621513"/>
            <a:ext cx="2879082" cy="3239537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0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57262"/>
            <a:ext cx="2882528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3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43350" y="1"/>
            <a:ext cx="4629150" cy="68579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1" y="2621512"/>
            <a:ext cx="2882528" cy="3236976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1200"/>
              </a:spcBef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61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8736012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875430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569066"/>
            <a:ext cx="4686299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1" y="593006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FF395FF9-8384-4AE8-B6DD-231DCB857778}" type="datetimeFigureOut">
              <a:rPr lang="en-US" smtClean="0"/>
              <a:t>4/18/2021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1501" y="6314441"/>
            <a:ext cx="2861142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012" y="5607593"/>
            <a:ext cx="407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E0A81B24-A671-4CAF-B1CA-DB2434EA9EB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6199730"/>
            <a:ext cx="3371850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6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80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83464" algn="l" defTabSz="6858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83464" algn="l" defTabSz="6858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685800" rtl="0" eaLnBrk="1" latinLnBrk="0" hangingPunct="1">
        <a:lnSpc>
          <a:spcPct val="112000"/>
        </a:lnSpc>
        <a:spcBef>
          <a:spcPts val="975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12598" algn="l" defTabSz="685800" rtl="0" eaLnBrk="1" latinLnBrk="0" hangingPunct="1">
        <a:lnSpc>
          <a:spcPct val="112000"/>
        </a:lnSpc>
        <a:spcBef>
          <a:spcPts val="9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2124">
          <p15:clr>
            <a:srgbClr val="F26B43"/>
          </p15:clr>
        </p15:guide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pos="7200">
          <p15:clr>
            <a:srgbClr val="F26B43"/>
          </p15:clr>
        </p15:guide>
        <p15:guide id="4" pos="3264">
          <p15:clr>
            <a:srgbClr val="F26B43"/>
          </p15:clr>
        </p15:guide>
        <p15:guide id="5" pos="360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pos="5400">
          <p15:clr>
            <a:srgbClr val="F26B43"/>
          </p15:clr>
        </p15:guide>
        <p15:guide id="8" pos="24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microsoft.com/office/2011/relationships/inkAction" Target="../ink/inkAction9.xml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microsoft.com/office/2011/relationships/inkAction" Target="../ink/inkAction10.xml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5.png"/><Relationship Id="rId5" Type="http://schemas.microsoft.com/office/2011/relationships/inkAction" Target="../ink/inkAction1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5" Type="http://schemas.microsoft.com/office/2011/relationships/inkAction" Target="../ink/inkAction1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microsoft.com/office/2011/relationships/inkAction" Target="../ink/inkAction13.xm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microsoft.com/office/2011/relationships/inkAction" Target="../ink/inkAction14.xm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microsoft.com/office/2011/relationships/inkAction" Target="../ink/inkAction15.xm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6.png"/><Relationship Id="rId5" Type="http://schemas.microsoft.com/office/2011/relationships/inkAction" Target="../ink/inkAction16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microsoft.com/office/2011/relationships/inkAction" Target="../ink/inkAction17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11/relationships/inkAction" Target="../ink/inkAction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1.png"/><Relationship Id="rId5" Type="http://schemas.microsoft.com/office/2011/relationships/inkAction" Target="../ink/inkAction18.xml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microsoft.com/office/2011/relationships/inkAction" Target="../ink/inkAction19.xml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6.png"/><Relationship Id="rId5" Type="http://schemas.microsoft.com/office/2011/relationships/inkAction" Target="../ink/inkAction20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38.png"/><Relationship Id="rId5" Type="http://schemas.microsoft.com/office/2011/relationships/inkAction" Target="../ink/inkAction2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11/relationships/inkAction" Target="../ink/inkAction22.xml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microsoft.com/office/2011/relationships/inkAction" Target="../ink/inkAction2.xm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microsoft.com/office/2011/relationships/inkAction" Target="../ink/inkAction3.xml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11/relationships/inkAction" Target="../ink/inkAction4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microsoft.com/office/2011/relationships/inkAction" Target="../ink/inkAction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microsoft.com/office/2011/relationships/inkAction" Target="../ink/inkAction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0.png"/><Relationship Id="rId5" Type="http://schemas.microsoft.com/office/2011/relationships/inkAction" Target="../ink/inkAction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microsoft.com/office/2011/relationships/inkAction" Target="../ink/inkAction8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/>
              <a:t>Instruction Sets:</a:t>
            </a:r>
            <a:br>
              <a:rPr lang="en-US" altLang="en-US" sz="3600" dirty="0"/>
            </a:br>
            <a:r>
              <a:rPr lang="en-US" altLang="en-US" sz="3600" dirty="0"/>
              <a:t>Characteristics and Functions</a:t>
            </a:r>
            <a:br>
              <a:rPr lang="en-US" altLang="en-US" sz="3600" dirty="0"/>
            </a:br>
            <a:endParaRPr lang="en-US" altLang="en-US" sz="4000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16684" y="3212976"/>
            <a:ext cx="7427723" cy="3031305"/>
          </a:xfrm>
        </p:spPr>
        <p:txBody>
          <a:bodyPr>
            <a:noAutofit/>
          </a:bodyPr>
          <a:lstStyle/>
          <a:p>
            <a:r>
              <a:rPr lang="en-US" altLang="en-US" sz="1600" dirty="0" err="1"/>
              <a:t>Diadaptasi</a:t>
            </a:r>
            <a:r>
              <a:rPr lang="en-US" altLang="en-US" sz="1600" dirty="0"/>
              <a:t> </a:t>
            </a:r>
            <a:r>
              <a:rPr lang="en-US" altLang="en-US" sz="1600" dirty="0" err="1"/>
              <a:t>dari</a:t>
            </a:r>
            <a:endParaRPr lang="en-US" altLang="en-US" sz="1600" dirty="0"/>
          </a:p>
          <a:p>
            <a:r>
              <a:rPr lang="en-US" altLang="en-US" sz="1600" dirty="0"/>
              <a:t>Chapter 10</a:t>
            </a:r>
          </a:p>
          <a:p>
            <a:r>
              <a:rPr lang="en-US" altLang="en-US" sz="1600" dirty="0"/>
              <a:t>William Stallings </a:t>
            </a:r>
            <a:br>
              <a:rPr lang="en-US" altLang="en-US" sz="1600" dirty="0"/>
            </a:br>
            <a:r>
              <a:rPr lang="en-US" altLang="en-US" sz="1600" dirty="0"/>
              <a:t>Computer Organization and Architecture 8th Edition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05"/>
    </mc:Choice>
    <mc:Fallback xmlns="">
      <p:transition spd="slow" advTm="46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Byte Order (example)</a:t>
            </a:r>
          </a:p>
        </p:txBody>
      </p:sp>
      <p:sp>
        <p:nvSpPr>
          <p:cNvPr id="59397" name="Rectangle 5"/>
          <p:cNvSpPr>
            <a:spLocks noGrp="1" noChangeArrowheads="1"/>
          </p:cNvSpPr>
          <p:nvPr>
            <p:ph idx="1"/>
          </p:nvPr>
        </p:nvSpPr>
        <p:spPr>
          <a:xfrm>
            <a:off x="3689351" y="620688"/>
            <a:ext cx="5454650" cy="565515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0" indent="0">
              <a:buNone/>
            </a:pPr>
            <a:r>
              <a:rPr lang="en-US" altLang="en-US" dirty="0"/>
              <a:t>Address		Value (1)		Value(2)</a:t>
            </a:r>
          </a:p>
          <a:p>
            <a:pPr marL="0" indent="0">
              <a:buNone/>
            </a:pPr>
            <a:r>
              <a:rPr lang="en-US" altLang="en-US" dirty="0"/>
              <a:t>184			12			78</a:t>
            </a:r>
          </a:p>
          <a:p>
            <a:pPr marL="0" indent="0">
              <a:buNone/>
            </a:pPr>
            <a:r>
              <a:rPr lang="en-US" altLang="en-US" dirty="0"/>
              <a:t>185			34			56</a:t>
            </a:r>
          </a:p>
          <a:p>
            <a:pPr marL="0" indent="0">
              <a:buNone/>
            </a:pPr>
            <a:r>
              <a:rPr lang="en-US" altLang="en-US" dirty="0"/>
              <a:t>186			56			34</a:t>
            </a:r>
          </a:p>
          <a:p>
            <a:pPr marL="0" indent="0">
              <a:buNone/>
            </a:pPr>
            <a:r>
              <a:rPr lang="en-US" altLang="en-US" dirty="0"/>
              <a:t>186			78			12</a:t>
            </a:r>
          </a:p>
          <a:p>
            <a:endParaRPr lang="en-US" altLang="en-US" dirty="0"/>
          </a:p>
          <a:p>
            <a:r>
              <a:rPr lang="en-US" altLang="en-US" dirty="0"/>
              <a:t>i.e. read top down or bottom up?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64280" y="571680"/>
              <a:ext cx="2578320" cy="238788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4920" y="562320"/>
                <a:ext cx="2597040" cy="2406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579921"/>
      </p:ext>
    </p:extLst>
  </p:cSld>
  <p:clrMapOvr>
    <a:masterClrMapping/>
  </p:clrMapOvr>
  <p:transition spd="slow" advTm="243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Byte Order Names</a:t>
            </a:r>
          </a:p>
        </p:txBody>
      </p:sp>
      <p:sp>
        <p:nvSpPr>
          <p:cNvPr id="61445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The problem is called Endian</a:t>
            </a:r>
          </a:p>
          <a:p>
            <a:r>
              <a:rPr lang="en-US" altLang="en-US" dirty="0"/>
              <a:t>The system on the left has the least significant byte in the highest address</a:t>
            </a:r>
          </a:p>
          <a:p>
            <a:pPr lvl="1"/>
            <a:r>
              <a:rPr lang="en-US" altLang="en-US" dirty="0"/>
              <a:t>This is called big-endian</a:t>
            </a:r>
          </a:p>
          <a:p>
            <a:r>
              <a:rPr lang="en-US" altLang="en-US" dirty="0"/>
              <a:t>The system on the right has the least  significant byte in the lowest address</a:t>
            </a:r>
          </a:p>
          <a:p>
            <a:pPr lvl="1"/>
            <a:r>
              <a:rPr lang="en-US" altLang="en-US" dirty="0"/>
              <a:t>This is called little-endian</a:t>
            </a:r>
          </a:p>
          <a:p>
            <a:endParaRPr lang="en-US" alt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85840" y="2476440"/>
              <a:ext cx="7569720" cy="384840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480" y="2467080"/>
                <a:ext cx="7588440" cy="38671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46606"/>
      </p:ext>
    </p:extLst>
  </p:cSld>
  <p:clrMapOvr>
    <a:masterClrMapping/>
  </p:clrMapOvr>
  <p:transition spd="slow" advTm="6531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Example of C Data Structure</a:t>
            </a:r>
          </a:p>
        </p:txBody>
      </p:sp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4" t="7018" r="8820" b="24210"/>
          <a:stretch>
            <a:fillRect/>
          </a:stretch>
        </p:blipFill>
        <p:spPr bwMode="auto">
          <a:xfrm>
            <a:off x="-17095" y="161755"/>
            <a:ext cx="8915400" cy="574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66720" y="1327320"/>
              <a:ext cx="7493400" cy="497844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360" y="1317960"/>
                <a:ext cx="7512120" cy="49971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62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161"/>
    </mc:Choice>
    <mc:Fallback xmlns="">
      <p:transition spd="slow" advTm="331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Alternative View of Memory Map</a:t>
            </a:r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11888" r="38751" b="19647"/>
          <a:stretch>
            <a:fillRect/>
          </a:stretch>
        </p:blipFill>
        <p:spPr bwMode="auto">
          <a:xfrm>
            <a:off x="4788024" y="546854"/>
            <a:ext cx="2566987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29200" y="399960"/>
              <a:ext cx="2318400" cy="88956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9840" y="390600"/>
                <a:ext cx="2337120" cy="908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5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77"/>
    </mc:Choice>
    <mc:Fallback xmlns="">
      <p:transition spd="slow" advTm="34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Types of Operation</a:t>
            </a:r>
          </a:p>
        </p:txBody>
      </p:sp>
      <p:sp>
        <p:nvSpPr>
          <p:cNvPr id="3891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Data Transfer</a:t>
            </a:r>
          </a:p>
          <a:p>
            <a:r>
              <a:rPr lang="en-US" altLang="en-US"/>
              <a:t>Arithmetic</a:t>
            </a:r>
          </a:p>
          <a:p>
            <a:r>
              <a:rPr lang="en-US" altLang="en-US"/>
              <a:t>Logical</a:t>
            </a:r>
          </a:p>
          <a:p>
            <a:r>
              <a:rPr lang="en-US" altLang="en-US"/>
              <a:t>Conversion</a:t>
            </a:r>
          </a:p>
          <a:p>
            <a:r>
              <a:rPr lang="en-US" altLang="en-US"/>
              <a:t>I/O</a:t>
            </a:r>
          </a:p>
          <a:p>
            <a:r>
              <a:rPr lang="en-US" altLang="en-US"/>
              <a:t>System Control</a:t>
            </a:r>
          </a:p>
          <a:p>
            <a:r>
              <a:rPr lang="en-US" altLang="en-US"/>
              <a:t>Transfer of Control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59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Data Transfer</a:t>
            </a:r>
          </a:p>
        </p:txBody>
      </p:sp>
      <p:sp>
        <p:nvSpPr>
          <p:cNvPr id="40965" name="Rectangle 5"/>
          <p:cNvSpPr>
            <a:spLocks noGrp="1" noChangeArrowheads="1"/>
          </p:cNvSpPr>
          <p:nvPr>
            <p:ph idx="1"/>
          </p:nvPr>
        </p:nvSpPr>
        <p:spPr>
          <a:xfrm>
            <a:off x="3851920" y="-18199"/>
            <a:ext cx="4686299" cy="4228086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Specify</a:t>
            </a:r>
          </a:p>
          <a:p>
            <a:pPr lvl="1"/>
            <a:r>
              <a:rPr lang="en-US" altLang="en-US" dirty="0"/>
              <a:t>Source</a:t>
            </a:r>
          </a:p>
          <a:p>
            <a:pPr lvl="1"/>
            <a:r>
              <a:rPr lang="en-US" altLang="en-US" dirty="0"/>
              <a:t>Destination</a:t>
            </a:r>
          </a:p>
          <a:p>
            <a:pPr lvl="1"/>
            <a:r>
              <a:rPr lang="en-US" altLang="en-US" dirty="0"/>
              <a:t>Amount of data</a:t>
            </a:r>
          </a:p>
          <a:p>
            <a:r>
              <a:rPr lang="en-US" altLang="en-US" dirty="0"/>
              <a:t>May be different instructions for different movements</a:t>
            </a:r>
          </a:p>
          <a:p>
            <a:pPr lvl="1"/>
            <a:r>
              <a:rPr lang="en-US" altLang="en-US" dirty="0"/>
              <a:t>e.g. IBM 370</a:t>
            </a:r>
          </a:p>
          <a:p>
            <a:r>
              <a:rPr lang="en-US" altLang="en-US" dirty="0"/>
              <a:t>Or one instruction and different addresses</a:t>
            </a:r>
          </a:p>
          <a:p>
            <a:pPr lvl="1"/>
            <a:r>
              <a:rPr lang="en-US" altLang="en-US" dirty="0"/>
              <a:t>e.g. VAX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4293096"/>
            <a:ext cx="7540278" cy="23102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76520" y="4876920"/>
              <a:ext cx="1619640" cy="182268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67160" y="4867560"/>
                <a:ext cx="1638360" cy="18414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16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Arithmetic</a:t>
            </a:r>
          </a:p>
        </p:txBody>
      </p:sp>
      <p:sp>
        <p:nvSpPr>
          <p:cNvPr id="43013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Add, Subtract, Multiply, Divide</a:t>
            </a:r>
          </a:p>
          <a:p>
            <a:r>
              <a:rPr lang="en-US" altLang="en-US"/>
              <a:t>Signed Integer</a:t>
            </a:r>
          </a:p>
          <a:p>
            <a:r>
              <a:rPr lang="en-US" altLang="en-US"/>
              <a:t>Floating point ?</a:t>
            </a:r>
          </a:p>
          <a:p>
            <a:r>
              <a:rPr lang="en-US" altLang="en-US"/>
              <a:t>May include</a:t>
            </a:r>
          </a:p>
          <a:p>
            <a:pPr lvl="1"/>
            <a:r>
              <a:rPr lang="en-US" altLang="en-US"/>
              <a:t>Increment (a++)</a:t>
            </a:r>
          </a:p>
          <a:p>
            <a:pPr lvl="1"/>
            <a:r>
              <a:rPr lang="en-US" altLang="en-US"/>
              <a:t>Decrement (a--)</a:t>
            </a:r>
          </a:p>
          <a:p>
            <a:pPr lvl="1"/>
            <a:r>
              <a:rPr lang="en-US" altLang="en-US"/>
              <a:t>Negate (-a)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3758602"/>
            <a:ext cx="8093918" cy="21121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73160" y="1219320"/>
              <a:ext cx="3512160" cy="454680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63800" y="1209960"/>
                <a:ext cx="3530880" cy="4565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99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Logical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Bitwise operations</a:t>
            </a:r>
          </a:p>
          <a:p>
            <a:r>
              <a:rPr lang="en-US" altLang="en-US"/>
              <a:t>AND, OR, NOT</a:t>
            </a:r>
          </a:p>
          <a:p>
            <a:endParaRPr lang="en-US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800" y="1988840"/>
            <a:ext cx="8089156" cy="2782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90440" y="1066680"/>
              <a:ext cx="9131760" cy="250884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99800" y="1057320"/>
                <a:ext cx="9150480" cy="2527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932" y="4897443"/>
            <a:ext cx="2990850" cy="1514475"/>
          </a:xfrm>
          <a:prstGeom prst="rect">
            <a:avLst/>
          </a:prstGeom>
        </p:spPr>
      </p:pic>
    </p:spTree>
  </p:cSld>
  <p:clrMapOvr>
    <a:masterClrMapping/>
  </p:clrMapOvr>
  <p:transition spd="slow" advTm="533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559678"/>
            <a:ext cx="6088732" cy="997114"/>
          </a:xfrm>
        </p:spPr>
        <p:txBody>
          <a:bodyPr>
            <a:normAutofit fontScale="90000"/>
          </a:bodyPr>
          <a:lstStyle/>
          <a:p>
            <a:r>
              <a:rPr lang="en-GB" altLang="en-US" dirty="0"/>
              <a:t>Shift and Rotate Operations</a:t>
            </a:r>
          </a:p>
        </p:txBody>
      </p:sp>
      <p:pic>
        <p:nvPicPr>
          <p:cNvPr id="788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8751" r="20474" b="12009"/>
          <a:stretch>
            <a:fillRect/>
          </a:stretch>
        </p:blipFill>
        <p:spPr bwMode="auto">
          <a:xfrm>
            <a:off x="204328" y="1066800"/>
            <a:ext cx="3411538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32360" y="1003320"/>
              <a:ext cx="3638880" cy="457236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23000" y="993960"/>
                <a:ext cx="3657600" cy="4591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2290" y="3842207"/>
            <a:ext cx="4981575" cy="260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00"/>
    </mc:Choice>
    <mc:Fallback xmlns="">
      <p:transition spd="slow" advTm="17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Conversion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E.g. Binary to Decimal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191" y="2492896"/>
            <a:ext cx="7823795" cy="1041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96880" y="2781360"/>
              <a:ext cx="6026760" cy="69876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20" y="2772000"/>
                <a:ext cx="6045480" cy="717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20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</a:t>
            </a:r>
            <a:r>
              <a:rPr lang="en-US" dirty="0" err="1"/>
              <a:t>minggu</a:t>
            </a:r>
            <a:r>
              <a:rPr lang="en-US" dirty="0"/>
              <a:t> 8 </a:t>
            </a:r>
            <a:r>
              <a:rPr lang="en-US" dirty="0" err="1"/>
              <a:t>sesi</a:t>
            </a:r>
            <a:r>
              <a:rPr lang="en-US" dirty="0"/>
              <a:t>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Jenis</a:t>
            </a:r>
            <a:r>
              <a:rPr lang="en-US" dirty="0"/>
              <a:t> operand</a:t>
            </a:r>
          </a:p>
          <a:p>
            <a:r>
              <a:rPr lang="en-US" dirty="0"/>
              <a:t>ENDIAN</a:t>
            </a:r>
          </a:p>
          <a:p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operasi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133880" y="996840"/>
              <a:ext cx="1181520" cy="43848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24520" y="987480"/>
                <a:ext cx="1200240" cy="4572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3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55"/>
    </mc:Choice>
    <mc:Fallback xmlns="">
      <p:transition spd="slow" advTm="57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453" x="1123950" y="4997450"/>
          <p14:tracePt t="37691" x="1130300" y="4991100"/>
          <p14:tracePt t="37705" x="1187450" y="4933950"/>
          <p14:tracePt t="37712" x="1231900" y="4908550"/>
          <p14:tracePt t="37724" x="1276350" y="4883150"/>
          <p14:tracePt t="37740" x="1371600" y="4806950"/>
          <p14:tracePt t="37757" x="1447800" y="4737100"/>
          <p14:tracePt t="37790" x="1549400" y="4622800"/>
          <p14:tracePt t="37824" x="1600200" y="4470400"/>
          <p14:tracePt t="37841" x="1638300" y="4311650"/>
          <p14:tracePt t="37858" x="1651000" y="4241800"/>
          <p14:tracePt t="37874" x="1670050" y="4152900"/>
          <p14:tracePt t="37892" x="1676400" y="4070350"/>
          <p14:tracePt t="37908" x="1676400" y="4051300"/>
          <p14:tracePt t="37924" x="1676400" y="4032250"/>
          <p14:tracePt t="37940" x="1682750" y="4019550"/>
          <p14:tracePt t="37957" x="1682750" y="4006850"/>
          <p14:tracePt t="37974" x="1695450" y="3968750"/>
          <p14:tracePt t="37990" x="1720850" y="3911600"/>
          <p14:tracePt t="38009" x="1771650" y="3810000"/>
          <p14:tracePt t="38024" x="1828800" y="3721100"/>
          <p14:tracePt t="38041" x="1974850" y="3530600"/>
          <p14:tracePt t="38057" x="2152650" y="3352800"/>
          <p14:tracePt t="38073" x="2349500" y="3200400"/>
          <p14:tracePt t="38090" x="2768600" y="2933700"/>
          <p14:tracePt t="38107" x="3155950" y="2755900"/>
          <p14:tracePt t="38124" x="3530600" y="2584450"/>
          <p14:tracePt t="38141" x="3676650" y="2540000"/>
          <p14:tracePt t="38156" x="3702050" y="2533650"/>
          <p14:tracePt t="38191" x="3689350" y="2540000"/>
          <p14:tracePt t="38206" x="3606800" y="2590800"/>
          <p14:tracePt t="38223" x="3409950" y="2698750"/>
          <p14:tracePt t="38242" x="3098800" y="2882900"/>
          <p14:tracePt t="38256" x="2768600" y="3079750"/>
          <p14:tracePt t="38274" x="2540000" y="3257550"/>
          <p14:tracePt t="38290" x="2273300" y="3517900"/>
          <p14:tracePt t="38307" x="2012950" y="3829050"/>
          <p14:tracePt t="38324" x="1854200" y="4038600"/>
          <p14:tracePt t="38340" x="1663700" y="4279900"/>
          <p14:tracePt t="38357" x="1549400" y="4445000"/>
          <p14:tracePt t="38373" x="1422400" y="4641850"/>
          <p14:tracePt t="38390" x="1346200" y="4832350"/>
          <p14:tracePt t="38406" x="1308100" y="4997450"/>
          <p14:tracePt t="38423" x="1263650" y="5257800"/>
          <p14:tracePt t="38441" x="1219200" y="5715000"/>
          <p14:tracePt t="38456" x="1187450" y="5911850"/>
          <p14:tracePt t="38474" x="1162050" y="6076950"/>
          <p14:tracePt t="38490" x="1143000" y="6210300"/>
          <p14:tracePt t="38510" x="1130300" y="6330950"/>
          <p14:tracePt t="38523" x="1130300" y="6445250"/>
          <p14:tracePt t="38539" x="1130300" y="6572250"/>
          <p14:tracePt t="39744" x="939800" y="6419850"/>
          <p14:tracePt t="39761" x="933450" y="6400800"/>
          <p14:tracePt t="39780" x="927100" y="6381750"/>
          <p14:tracePt t="39797" x="927100" y="6369050"/>
          <p14:tracePt t="39812" x="927100" y="6362700"/>
          <p14:tracePt t="39827" x="927100" y="6356350"/>
          <p14:tracePt t="41580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Input/Output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May be specific instructions</a:t>
            </a:r>
          </a:p>
          <a:p>
            <a:r>
              <a:rPr lang="en-US" altLang="en-US"/>
              <a:t>May be done using data movement instructions (memory mapped)</a:t>
            </a:r>
          </a:p>
          <a:p>
            <a:r>
              <a:rPr lang="en-US" altLang="en-US"/>
              <a:t>May be done by a separate controller (DMA)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2996952"/>
            <a:ext cx="8562045" cy="178268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4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Systems Control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Privileged instructions</a:t>
            </a:r>
          </a:p>
          <a:p>
            <a:r>
              <a:rPr lang="en-US" altLang="en-US"/>
              <a:t>CPU needs to be in specific state </a:t>
            </a:r>
          </a:p>
          <a:p>
            <a:pPr lvl="1"/>
            <a:r>
              <a:rPr lang="en-US" altLang="en-US"/>
              <a:t>Ring 0 on 80386+</a:t>
            </a:r>
          </a:p>
          <a:p>
            <a:pPr lvl="1"/>
            <a:r>
              <a:rPr lang="en-US" altLang="en-US"/>
              <a:t>Kernel mode</a:t>
            </a:r>
          </a:p>
          <a:p>
            <a:r>
              <a:rPr lang="en-US" altLang="en-US"/>
              <a:t>For operating systems use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006800" y="2076480"/>
              <a:ext cx="3372480" cy="77508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7440" y="2067120"/>
                <a:ext cx="3391200" cy="793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804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xfrm>
            <a:off x="-468560" y="473622"/>
            <a:ext cx="5872708" cy="495249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Transfer of Control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idx="1"/>
          </p:nvPr>
        </p:nvSpPr>
        <p:spPr>
          <a:xfrm>
            <a:off x="5148064" y="476672"/>
            <a:ext cx="3960440" cy="3312368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2500" lnSpcReduction="20000"/>
          </a:bodyPr>
          <a:lstStyle/>
          <a:p>
            <a:r>
              <a:rPr lang="en-US" altLang="en-US" dirty="0"/>
              <a:t>Branch</a:t>
            </a:r>
          </a:p>
          <a:p>
            <a:pPr lvl="1"/>
            <a:r>
              <a:rPr lang="en-US" altLang="en-US" dirty="0"/>
              <a:t>e.g. branch to x if result is zero</a:t>
            </a:r>
          </a:p>
          <a:p>
            <a:r>
              <a:rPr lang="en-US" altLang="en-US" dirty="0"/>
              <a:t>Skip</a:t>
            </a:r>
          </a:p>
          <a:p>
            <a:pPr lvl="1"/>
            <a:r>
              <a:rPr lang="en-US" altLang="en-US" dirty="0"/>
              <a:t>e.g. increment and skip if zero</a:t>
            </a:r>
          </a:p>
          <a:p>
            <a:pPr lvl="1"/>
            <a:r>
              <a:rPr lang="en-US" altLang="en-US" dirty="0"/>
              <a:t>ISZ Register1</a:t>
            </a:r>
          </a:p>
          <a:p>
            <a:pPr lvl="1"/>
            <a:r>
              <a:rPr lang="en-US" altLang="en-US" dirty="0"/>
              <a:t>Branch </a:t>
            </a:r>
            <a:r>
              <a:rPr lang="en-US" altLang="en-US" dirty="0" err="1"/>
              <a:t>xxxx</a:t>
            </a:r>
            <a:endParaRPr lang="en-US" altLang="en-US" dirty="0"/>
          </a:p>
          <a:p>
            <a:pPr lvl="1"/>
            <a:r>
              <a:rPr lang="en-US" altLang="en-US" dirty="0"/>
              <a:t>ADD A</a:t>
            </a:r>
          </a:p>
          <a:p>
            <a:r>
              <a:rPr lang="en-US" altLang="en-US" dirty="0"/>
              <a:t>Subroutine call</a:t>
            </a:r>
          </a:p>
          <a:p>
            <a:pPr lvl="1"/>
            <a:r>
              <a:rPr lang="en-US" altLang="en-US" dirty="0"/>
              <a:t>c.f. interrupt call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9" y="2179901"/>
            <a:ext cx="5140650" cy="24732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57520" y="5479920"/>
              <a:ext cx="7143840" cy="116892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8160" y="5470560"/>
                <a:ext cx="7162560" cy="11876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41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99" y="1772816"/>
            <a:ext cx="7624943" cy="37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38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Branch Instruction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1" t="20692" r="9842" b="36974"/>
          <a:stretch>
            <a:fillRect/>
          </a:stretch>
        </p:blipFill>
        <p:spPr bwMode="auto">
          <a:xfrm>
            <a:off x="457200" y="1035050"/>
            <a:ext cx="8077200" cy="566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7440" y="2394000"/>
              <a:ext cx="6744240" cy="399456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8080" y="2384640"/>
                <a:ext cx="6762960" cy="4013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91"/>
    </mc:Choice>
    <mc:Fallback xmlns="">
      <p:transition spd="slow" advTm="77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Nested Procedure Calls</a:t>
            </a: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t="14178" r="9227" b="25034"/>
          <a:stretch>
            <a:fillRect/>
          </a:stretch>
        </p:blipFill>
        <p:spPr bwMode="auto">
          <a:xfrm>
            <a:off x="3923928" y="764704"/>
            <a:ext cx="4377625" cy="4018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759480" y="1308240"/>
              <a:ext cx="2743560" cy="3079800"/>
            </p14:xfrm>
          </p:contentPart>
        </mc:Choice>
        <mc:Fallback xmlns=""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50120" y="1298880"/>
                <a:ext cx="2762280" cy="3098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26"/>
    </mc:Choice>
    <mc:Fallback xmlns="">
      <p:transition spd="slow" advTm="75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Use of Stack</a:t>
            </a:r>
          </a:p>
        </p:txBody>
      </p:sp>
      <p:pic>
        <p:nvPicPr>
          <p:cNvPr id="819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t="13152" r="7735" b="57820"/>
          <a:stretch>
            <a:fillRect/>
          </a:stretch>
        </p:blipFill>
        <p:spPr bwMode="auto">
          <a:xfrm>
            <a:off x="-17349" y="3959333"/>
            <a:ext cx="8991600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" t="14178" r="9227" b="25034"/>
          <a:stretch>
            <a:fillRect/>
          </a:stretch>
        </p:blipFill>
        <p:spPr bwMode="auto">
          <a:xfrm>
            <a:off x="4211960" y="332656"/>
            <a:ext cx="384382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3960" y="190440"/>
              <a:ext cx="6991920" cy="549936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4600" y="181080"/>
                <a:ext cx="7010640" cy="55180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801"/>
    </mc:Choice>
    <mc:Fallback xmlns="">
      <p:transition spd="slow" advTm="180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Stack Frame Growth Using Sample Procedures P and Q</a:t>
            </a:r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2"/>
          <a:stretch>
            <a:fillRect/>
          </a:stretch>
        </p:blipFill>
        <p:spPr bwMode="auto">
          <a:xfrm>
            <a:off x="381000" y="1066800"/>
            <a:ext cx="8153400" cy="5741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3"/>
    </mc:Choice>
    <mc:Fallback xmlns="">
      <p:transition spd="slow" advTm="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Standard…What Standard?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" y="2154861"/>
            <a:ext cx="7124700" cy="1762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71" y="4128790"/>
            <a:ext cx="5362575" cy="3905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991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476672"/>
            <a:ext cx="62960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34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Types of Operand</a:t>
            </a:r>
          </a:p>
        </p:txBody>
      </p:sp>
      <p:sp>
        <p:nvSpPr>
          <p:cNvPr id="30725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/>
          </a:bodyPr>
          <a:lstStyle/>
          <a:p>
            <a:r>
              <a:rPr lang="en-US" altLang="en-US" dirty="0"/>
              <a:t>Addresses</a:t>
            </a:r>
          </a:p>
          <a:p>
            <a:r>
              <a:rPr lang="en-US" altLang="en-US" dirty="0"/>
              <a:t>Numbers</a:t>
            </a:r>
          </a:p>
          <a:p>
            <a:pPr lvl="1"/>
            <a:r>
              <a:rPr lang="en-US" altLang="en-US" dirty="0"/>
              <a:t>Integer/floating point</a:t>
            </a:r>
          </a:p>
          <a:p>
            <a:r>
              <a:rPr lang="en-US" altLang="en-US" dirty="0"/>
              <a:t>Characters</a:t>
            </a:r>
          </a:p>
          <a:p>
            <a:pPr lvl="1"/>
            <a:r>
              <a:rPr lang="en-US" altLang="en-US" dirty="0"/>
              <a:t>ASCII etc.</a:t>
            </a:r>
          </a:p>
          <a:p>
            <a:r>
              <a:rPr lang="en-US" altLang="en-US" dirty="0"/>
              <a:t>Logical Data</a:t>
            </a:r>
          </a:p>
          <a:p>
            <a:pPr lvl="1"/>
            <a:r>
              <a:rPr lang="en-US" altLang="en-US" dirty="0"/>
              <a:t>Bits or flags</a:t>
            </a:r>
          </a:p>
          <a:p>
            <a:r>
              <a:rPr lang="en-US" altLang="en-US" sz="2000" dirty="0"/>
              <a:t>(Aside:  Is there any difference between numbers and characters?  Ask a C programmer!)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0640" y="0"/>
              <a:ext cx="8515440" cy="661068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280" y="-9360"/>
                <a:ext cx="8534160" cy="6629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577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x86 Data Types</a:t>
            </a:r>
          </a:p>
        </p:txBody>
      </p:sp>
      <p:sp>
        <p:nvSpPr>
          <p:cNvPr id="32773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8 bit Byte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16 bit word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32 bit double word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64 bit quad word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128 bit double </a:t>
            </a:r>
            <a:r>
              <a:rPr lang="en-US" altLang="en-US" dirty="0" err="1"/>
              <a:t>quadword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Addressing is by 8 bit unit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Words do not need to align at even-numbered address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Data accessed across 32 bit bus in units of double word read at addresses divisible by 4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Little endian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680" y="622440"/>
              <a:ext cx="6852240" cy="5816880"/>
            </p14:xfrm>
          </p:contentPart>
        </mc:Choice>
        <mc:Fallback xmlns=""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320" y="613080"/>
                <a:ext cx="6870960" cy="58356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781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>
          <a:xfrm>
            <a:off x="323528" y="836712"/>
            <a:ext cx="2875430" cy="495249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x86 Numeric Data Formats</a:t>
            </a:r>
          </a:p>
        </p:txBody>
      </p:sp>
      <p:pic>
        <p:nvPicPr>
          <p:cNvPr id="3687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4" t="12009" r="7820" b="18521"/>
          <a:stretch>
            <a:fillRect/>
          </a:stretch>
        </p:blipFill>
        <p:spPr bwMode="auto">
          <a:xfrm>
            <a:off x="3395662" y="140324"/>
            <a:ext cx="524827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-196560" y="196920"/>
              <a:ext cx="9074520" cy="619164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205920" y="187560"/>
                <a:ext cx="9093240" cy="62103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380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559678"/>
            <a:ext cx="6232748" cy="709082"/>
          </a:xfrm>
        </p:spPr>
        <p:txBody>
          <a:bodyPr/>
          <a:lstStyle/>
          <a:p>
            <a:r>
              <a:rPr lang="en-GB" altLang="en-US" dirty="0"/>
              <a:t>ARM Data Types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268760"/>
            <a:ext cx="7888931" cy="49554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altLang="en-US" sz="1800" dirty="0"/>
              <a:t>8 (byte), 16 (</a:t>
            </a:r>
            <a:r>
              <a:rPr lang="en-GB" altLang="en-US" sz="1800" dirty="0" err="1"/>
              <a:t>halfword</a:t>
            </a:r>
            <a:r>
              <a:rPr lang="en-GB" altLang="en-US" sz="1800" dirty="0"/>
              <a:t>), 32 (word) bits</a:t>
            </a:r>
          </a:p>
          <a:p>
            <a:pPr>
              <a:lnSpc>
                <a:spcPct val="80000"/>
              </a:lnSpc>
            </a:pPr>
            <a:r>
              <a:rPr lang="en-GB" altLang="en-US" sz="1800" dirty="0" err="1"/>
              <a:t>Halfword</a:t>
            </a:r>
            <a:r>
              <a:rPr lang="en-GB" altLang="en-US" sz="1800" dirty="0"/>
              <a:t> and word accesses should be word aligned</a:t>
            </a:r>
          </a:p>
          <a:p>
            <a:pPr>
              <a:lnSpc>
                <a:spcPct val="80000"/>
              </a:lnSpc>
            </a:pPr>
            <a:r>
              <a:rPr lang="en-GB" altLang="en-US" sz="1800" dirty="0"/>
              <a:t>Nonaligned access alternatives</a:t>
            </a:r>
          </a:p>
          <a:p>
            <a:pPr lvl="1">
              <a:lnSpc>
                <a:spcPct val="80000"/>
              </a:lnSpc>
            </a:pPr>
            <a:r>
              <a:rPr lang="en-GB" altLang="en-US" sz="1600" dirty="0"/>
              <a:t>Default</a:t>
            </a:r>
          </a:p>
          <a:p>
            <a:pPr lvl="2">
              <a:lnSpc>
                <a:spcPct val="80000"/>
              </a:lnSpc>
            </a:pPr>
            <a:r>
              <a:rPr lang="en-GB" altLang="en-US" sz="1400" dirty="0"/>
              <a:t>Treated as truncated</a:t>
            </a:r>
          </a:p>
          <a:p>
            <a:pPr lvl="3">
              <a:lnSpc>
                <a:spcPct val="80000"/>
              </a:lnSpc>
            </a:pPr>
            <a:r>
              <a:rPr lang="en-GB" altLang="en-US" sz="1200" dirty="0"/>
              <a:t>Bits[1:0] treated as zero for word </a:t>
            </a:r>
          </a:p>
          <a:p>
            <a:pPr lvl="3">
              <a:lnSpc>
                <a:spcPct val="80000"/>
              </a:lnSpc>
            </a:pPr>
            <a:r>
              <a:rPr lang="en-GB" altLang="en-US" sz="1200" dirty="0"/>
              <a:t>Bit[0] treated as zero for </a:t>
            </a:r>
            <a:r>
              <a:rPr lang="en-GB" altLang="en-US" sz="1200" dirty="0" err="1"/>
              <a:t>halfword</a:t>
            </a:r>
            <a:endParaRPr lang="en-GB" altLang="en-US" sz="1200" dirty="0"/>
          </a:p>
          <a:p>
            <a:pPr lvl="2">
              <a:lnSpc>
                <a:spcPct val="80000"/>
              </a:lnSpc>
            </a:pPr>
            <a:r>
              <a:rPr lang="en-GB" altLang="en-US" sz="1400" dirty="0"/>
              <a:t>Load single word instructions rotate right word aligned data transferred by non word-aligned address one, two or three bytes</a:t>
            </a:r>
          </a:p>
          <a:p>
            <a:pPr lvl="1">
              <a:lnSpc>
                <a:spcPct val="80000"/>
              </a:lnSpc>
            </a:pPr>
            <a:r>
              <a:rPr lang="en-GB" altLang="en-US" sz="1600" dirty="0"/>
              <a:t>Alignment checking</a:t>
            </a:r>
          </a:p>
          <a:p>
            <a:pPr lvl="2">
              <a:lnSpc>
                <a:spcPct val="80000"/>
              </a:lnSpc>
            </a:pPr>
            <a:r>
              <a:rPr lang="en-GB" altLang="en-US" sz="1400" dirty="0"/>
              <a:t>Data abort signal indicates alignment fault for attempting unaligned access</a:t>
            </a:r>
          </a:p>
          <a:p>
            <a:pPr lvl="1">
              <a:lnSpc>
                <a:spcPct val="80000"/>
              </a:lnSpc>
            </a:pPr>
            <a:r>
              <a:rPr lang="en-GB" altLang="en-US" sz="1600" dirty="0"/>
              <a:t>Unaligned access</a:t>
            </a:r>
          </a:p>
          <a:p>
            <a:pPr lvl="2">
              <a:lnSpc>
                <a:spcPct val="80000"/>
              </a:lnSpc>
            </a:pPr>
            <a:r>
              <a:rPr lang="en-GB" altLang="en-US" sz="1400" dirty="0"/>
              <a:t>Processor uses one or more memory accesses to generate transfer of adjacent bytes transparently to the programmer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5" name="Ink 4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76240" y="1111320"/>
              <a:ext cx="7690320" cy="5683680"/>
            </p14:xfrm>
          </p:contentPart>
        </mc:Choice>
        <mc:Fallback xmlns="">
          <p:pic>
            <p:nvPicPr>
              <p:cNvPr id="5" name="Ink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880" y="1101960"/>
                <a:ext cx="7709040" cy="57024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646"/>
    </mc:Choice>
    <mc:Fallback xmlns="">
      <p:transition spd="slow" advTm="189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559678"/>
            <a:ext cx="6232748" cy="709082"/>
          </a:xfrm>
        </p:spPr>
        <p:txBody>
          <a:bodyPr/>
          <a:lstStyle/>
          <a:p>
            <a:r>
              <a:rPr lang="en-GB" altLang="en-US" dirty="0"/>
              <a:t>ARM Data Types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>
          <a:xfrm>
            <a:off x="683568" y="1268760"/>
            <a:ext cx="7888931" cy="4955462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altLang="en-US" sz="1800" dirty="0"/>
              <a:t>Unsigned integer interpretation supported for all types</a:t>
            </a:r>
          </a:p>
          <a:p>
            <a:pPr>
              <a:lnSpc>
                <a:spcPct val="80000"/>
              </a:lnSpc>
            </a:pPr>
            <a:r>
              <a:rPr lang="en-GB" altLang="en-US" sz="1800" dirty="0"/>
              <a:t>Twos-complement signed integer interpretation supported for all types</a:t>
            </a:r>
          </a:p>
          <a:p>
            <a:pPr>
              <a:lnSpc>
                <a:spcPct val="80000"/>
              </a:lnSpc>
            </a:pPr>
            <a:r>
              <a:rPr lang="en-GB" altLang="en-US" sz="1800" dirty="0"/>
              <a:t>Majority of implementations do not provide floating-point hardware</a:t>
            </a:r>
          </a:p>
          <a:p>
            <a:pPr lvl="1">
              <a:lnSpc>
                <a:spcPct val="80000"/>
              </a:lnSpc>
            </a:pPr>
            <a:r>
              <a:rPr lang="en-GB" altLang="en-US" sz="1600" dirty="0"/>
              <a:t>Saves power and area</a:t>
            </a:r>
          </a:p>
          <a:p>
            <a:pPr lvl="1">
              <a:lnSpc>
                <a:spcPct val="80000"/>
              </a:lnSpc>
            </a:pPr>
            <a:r>
              <a:rPr lang="en-GB" altLang="en-US" sz="1600" dirty="0"/>
              <a:t>Floating-point arithmetic implemented in software</a:t>
            </a:r>
          </a:p>
          <a:p>
            <a:pPr lvl="1">
              <a:lnSpc>
                <a:spcPct val="80000"/>
              </a:lnSpc>
            </a:pPr>
            <a:r>
              <a:rPr lang="en-GB" altLang="en-US" sz="1600" dirty="0"/>
              <a:t>Optional floating-point coprocessor</a:t>
            </a:r>
          </a:p>
          <a:p>
            <a:pPr lvl="1">
              <a:lnSpc>
                <a:spcPct val="80000"/>
              </a:lnSpc>
            </a:pPr>
            <a:r>
              <a:rPr lang="en-GB" altLang="en-US" sz="1600" dirty="0"/>
              <a:t>Single- and double-precision IEEE 754 floating point data types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00200" y="2171520"/>
              <a:ext cx="5982120" cy="686520"/>
            </p14:xfrm>
          </p:contentPart>
        </mc:Choice>
        <mc:Fallback xmlns=""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90840" y="2162160"/>
                <a:ext cx="6000840" cy="705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830"/>
    </mc:Choice>
    <mc:Fallback xmlns="">
      <p:transition spd="slow" advTm="49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559678"/>
            <a:ext cx="6304756" cy="637074"/>
          </a:xfrm>
        </p:spPr>
        <p:txBody>
          <a:bodyPr/>
          <a:lstStyle/>
          <a:p>
            <a:r>
              <a:rPr lang="en-GB" altLang="en-US" dirty="0"/>
              <a:t>ARM Endian Support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178800" cy="1066800"/>
          </a:xfrm>
        </p:spPr>
        <p:txBody>
          <a:bodyPr/>
          <a:lstStyle/>
          <a:p>
            <a:r>
              <a:rPr lang="en-GB" altLang="en-US"/>
              <a:t>E-bit in system control register</a:t>
            </a:r>
          </a:p>
          <a:p>
            <a:r>
              <a:rPr lang="en-GB" altLang="en-US"/>
              <a:t>Under program control</a:t>
            </a:r>
          </a:p>
          <a:p>
            <a:endParaRPr lang="en-GB" altLang="en-US"/>
          </a:p>
        </p:txBody>
      </p:sp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988840"/>
            <a:ext cx="7848600" cy="456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22440" y="927000"/>
              <a:ext cx="7658280" cy="592488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3080" y="917640"/>
                <a:ext cx="7677000" cy="59436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62"/>
    </mc:Choice>
    <mc:Fallback xmlns="">
      <p:transition spd="slow" advTm="49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Byte Order</a:t>
            </a:r>
            <a:br>
              <a:rPr lang="en-US" altLang="en-US" dirty="0"/>
            </a:br>
            <a:r>
              <a:rPr lang="en-US" altLang="en-US" dirty="0"/>
              <a:t>(ENDIAN)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734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What order do we read numbers that occupy more than one byte</a:t>
            </a:r>
          </a:p>
          <a:p>
            <a:r>
              <a:rPr lang="en-US" altLang="en-US" dirty="0"/>
              <a:t>e.g. (numbers in hex to make it easy to read)</a:t>
            </a:r>
          </a:p>
          <a:p>
            <a:r>
              <a:rPr lang="en-US" altLang="en-US" dirty="0"/>
              <a:t>12345678 can be stored in 4x8bit locations as follows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3960" y="2260440"/>
              <a:ext cx="8261640" cy="4032720"/>
            </p14:xfrm>
          </p:contentPart>
        </mc:Choice>
        <mc:Fallback xmlns=""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4600" y="2251080"/>
                <a:ext cx="8280360" cy="4051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47010"/>
      </p:ext>
    </p:extLst>
  </p:cSld>
  <p:clrMapOvr>
    <a:masterClrMapping/>
  </p:clrMapOvr>
  <p:transition spd="slow" advTm="11998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07151B"/>
      </a:dk2>
      <a:lt2>
        <a:srgbClr val="F2F3F3"/>
      </a:lt2>
      <a:accent1>
        <a:srgbClr val="1C546B"/>
      </a:accent1>
      <a:accent2>
        <a:srgbClr val="606968"/>
      </a:accent2>
      <a:accent3>
        <a:srgbClr val="8D8D35"/>
      </a:accent3>
      <a:accent4>
        <a:srgbClr val="D9A142"/>
      </a:accent4>
      <a:accent5>
        <a:srgbClr val="C47023"/>
      </a:accent5>
      <a:accent6>
        <a:srgbClr val="754D64"/>
      </a:accent6>
      <a:hlink>
        <a:srgbClr val="417E93"/>
      </a:hlink>
      <a:folHlink>
        <a:srgbClr val="A76D89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12434FFF-CE4A-40FC-99FF-CA1400F2E62F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6633</TotalTime>
  <Words>636</Words>
  <Application>Microsoft Office PowerPoint</Application>
  <PresentationFormat>Tampilan Layar (4:3)</PresentationFormat>
  <Paragraphs>143</Paragraphs>
  <Slides>29</Slides>
  <Notes>16</Notes>
  <HiddenSlides>0</HiddenSlides>
  <MMClips>27</MMClips>
  <ScaleCrop>false</ScaleCrop>
  <HeadingPairs>
    <vt:vector size="4" baseType="variant">
      <vt:variant>
        <vt:lpstr>Tema</vt:lpstr>
      </vt:variant>
      <vt:variant>
        <vt:i4>1</vt:i4>
      </vt:variant>
      <vt:variant>
        <vt:lpstr>Judul Slide</vt:lpstr>
      </vt:variant>
      <vt:variant>
        <vt:i4>29</vt:i4>
      </vt:variant>
    </vt:vector>
  </HeadingPairs>
  <TitlesOfParts>
    <vt:vector size="30" baseType="lpstr">
      <vt:lpstr>Headlines</vt:lpstr>
      <vt:lpstr>Instruction Sets: Characteristics and Functions </vt:lpstr>
      <vt:lpstr>Pertemuan minggu 8 sesi 2</vt:lpstr>
      <vt:lpstr>Types of Operand</vt:lpstr>
      <vt:lpstr>x86 Data Types</vt:lpstr>
      <vt:lpstr>x86 Numeric Data Formats</vt:lpstr>
      <vt:lpstr>ARM Data Types</vt:lpstr>
      <vt:lpstr>ARM Data Types</vt:lpstr>
      <vt:lpstr>ARM Endian Support</vt:lpstr>
      <vt:lpstr>Byte Order (ENDIAN) </vt:lpstr>
      <vt:lpstr>Byte Order (example)</vt:lpstr>
      <vt:lpstr>Byte Order Names</vt:lpstr>
      <vt:lpstr>Example of C Data Structure</vt:lpstr>
      <vt:lpstr>Alternative View of Memory Map</vt:lpstr>
      <vt:lpstr>Types of Operation</vt:lpstr>
      <vt:lpstr>Data Transfer</vt:lpstr>
      <vt:lpstr>Arithmetic</vt:lpstr>
      <vt:lpstr>Logical</vt:lpstr>
      <vt:lpstr>Shift and Rotate Operations</vt:lpstr>
      <vt:lpstr>Conversion</vt:lpstr>
      <vt:lpstr>Input/Output</vt:lpstr>
      <vt:lpstr>Systems Control</vt:lpstr>
      <vt:lpstr>Transfer of Control</vt:lpstr>
      <vt:lpstr>Presentasi PowerPoint</vt:lpstr>
      <vt:lpstr>Branch Instruction</vt:lpstr>
      <vt:lpstr>Nested Procedure Calls</vt:lpstr>
      <vt:lpstr>Use of Stack</vt:lpstr>
      <vt:lpstr>Stack Frame Growth Using Sample Procedures P and Q</vt:lpstr>
      <vt:lpstr>Standard…What Standard?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 Instruction Sets</dc:title>
  <dc:creator>Adrian J Pullin</dc:creator>
  <cp:lastModifiedBy>Rismi Yati</cp:lastModifiedBy>
  <cp:revision>110</cp:revision>
  <dcterms:created xsi:type="dcterms:W3CDTF">1998-10-08T12:50:13Z</dcterms:created>
  <dcterms:modified xsi:type="dcterms:W3CDTF">2021-04-19T02:35:08Z</dcterms:modified>
</cp:coreProperties>
</file>